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7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0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3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4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6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1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82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7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5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D7547-0BA2-4730-9CEB-95778B569B3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F5261-C974-4B87-8C29-23BDD587C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1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05" y="1"/>
            <a:ext cx="10515600" cy="83218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Conserving  N95 Masks </a:t>
            </a:r>
            <a:b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</a:rPr>
              <a:t>CDC approved Method 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7841" y="234493"/>
            <a:ext cx="2821978" cy="1829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6317" y="803156"/>
            <a:ext cx="7577221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All caregivers requiring use of N95 mask will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use ONE mask 5 times.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  Discard mask after the 5</a:t>
            </a:r>
            <a:r>
              <a:rPr lang="en-US" b="1" baseline="30000" dirty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use or if mask becomes: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moist or wet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soiled (dirty)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Hard to breathe through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When not in use,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store the mask in a paper bag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with your (the owner) name and the numbers 1, 2, 3, 4, and 5 written on the outside.  Keep stored masks in the ante room.  If there is no ante room, store in designated drawer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Use</a:t>
            </a:r>
            <a:r>
              <a:rPr lang="en-US" dirty="0"/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N95s</a:t>
            </a:r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 rooms of patients on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AIRBORNE (and ONLY Airborne)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isolation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u="sng" dirty="0">
                <a:solidFill>
                  <a:schemeClr val="accent6">
                    <a:lumMod val="75000"/>
                  </a:schemeClr>
                </a:solidFill>
              </a:rPr>
              <a:t>If patient requires Airborne and Contact isolation, discard mask after every 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u="sng" dirty="0">
                <a:solidFill>
                  <a:schemeClr val="accent6">
                    <a:lumMod val="75000"/>
                  </a:schemeClr>
                </a:solidFill>
              </a:rPr>
              <a:t>DO NOT reuse mask in Aerosolization procedures Ex ( Endo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Track mask usage by marking through numbers.  Discard after 5</a:t>
            </a:r>
            <a:r>
              <a:rPr lang="en-US" baseline="30000" dirty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purpose is to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conserve</a:t>
            </a:r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N95 masks in preparation of possible increased need in the near future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**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Brown bags are in isolation cart or may call equipment distribution**</a:t>
            </a:r>
          </a:p>
          <a:p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Please direct your questions to your manager or supervisor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6984" y="4344614"/>
            <a:ext cx="2143125" cy="2514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9088734">
            <a:off x="8271620" y="5192235"/>
            <a:ext cx="17367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rush Script MT" panose="03060802040406070304" pitchFamily="66" charset="0"/>
              </a:rPr>
              <a:t>Linda Smith</a:t>
            </a:r>
          </a:p>
          <a:p>
            <a:pPr algn="ctr"/>
            <a:r>
              <a:rPr lang="en-US" sz="2800" dirty="0">
                <a:latin typeface="Brush Script MT" panose="03060802040406070304" pitchFamily="66" charset="0"/>
              </a:rPr>
              <a:t>1 2 3 4 5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6317" y="101018"/>
            <a:ext cx="21341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Infection Prevention, 3/6/2020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517766" y="-62607"/>
            <a:ext cx="249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N95 @ Covenant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721558" y="6148407"/>
            <a:ext cx="358273" cy="21389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899568" y="5976423"/>
            <a:ext cx="358273" cy="21389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679282" y="2158969"/>
            <a:ext cx="187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N95 @ Grace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744" y="2465574"/>
            <a:ext cx="2811895" cy="188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93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4397</TotalTime>
  <Words>202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Brush Script MT</vt:lpstr>
      <vt:lpstr>Calibri</vt:lpstr>
      <vt:lpstr>Calibri Light</vt:lpstr>
      <vt:lpstr>Office Theme</vt:lpstr>
      <vt:lpstr>Conserving  N95 Masks  CDC approved Method </vt:lpstr>
    </vt:vector>
  </TitlesOfParts>
  <Company>Providence Health &amp;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Vandygriff, Christie</dc:creator>
  <cp:lastModifiedBy>Wheeler, Charlotte</cp:lastModifiedBy>
  <cp:revision>44</cp:revision>
  <cp:lastPrinted>2020-03-06T16:54:41Z</cp:lastPrinted>
  <dcterms:created xsi:type="dcterms:W3CDTF">2020-02-13T21:06:56Z</dcterms:created>
  <dcterms:modified xsi:type="dcterms:W3CDTF">2020-03-10T23:24:34Z</dcterms:modified>
</cp:coreProperties>
</file>