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80" r:id="rId3"/>
    <p:sldMasterId id="2147483728" r:id="rId4"/>
  </p:sldMasterIdLst>
  <p:notesMasterIdLst>
    <p:notesMasterId r:id="rId49"/>
  </p:notesMasterIdLst>
  <p:handoutMasterIdLst>
    <p:handoutMasterId r:id="rId50"/>
  </p:handoutMasterIdLst>
  <p:sldIdLst>
    <p:sldId id="263" r:id="rId5"/>
    <p:sldId id="322" r:id="rId6"/>
    <p:sldId id="284" r:id="rId7"/>
    <p:sldId id="296" r:id="rId8"/>
    <p:sldId id="314" r:id="rId9"/>
    <p:sldId id="315" r:id="rId10"/>
    <p:sldId id="264" r:id="rId11"/>
    <p:sldId id="292" r:id="rId12"/>
    <p:sldId id="269" r:id="rId13"/>
    <p:sldId id="268" r:id="rId14"/>
    <p:sldId id="270" r:id="rId15"/>
    <p:sldId id="271" r:id="rId16"/>
    <p:sldId id="285" r:id="rId17"/>
    <p:sldId id="288" r:id="rId18"/>
    <p:sldId id="293" r:id="rId19"/>
    <p:sldId id="295" r:id="rId20"/>
    <p:sldId id="313" r:id="rId21"/>
    <p:sldId id="286" r:id="rId22"/>
    <p:sldId id="287" r:id="rId23"/>
    <p:sldId id="275" r:id="rId24"/>
    <p:sldId id="276" r:id="rId25"/>
    <p:sldId id="281" r:id="rId26"/>
    <p:sldId id="290" r:id="rId27"/>
    <p:sldId id="289" r:id="rId28"/>
    <p:sldId id="2147475566" r:id="rId29"/>
    <p:sldId id="280" r:id="rId30"/>
    <p:sldId id="267" r:id="rId31"/>
    <p:sldId id="307" r:id="rId32"/>
    <p:sldId id="316" r:id="rId33"/>
    <p:sldId id="317" r:id="rId34"/>
    <p:sldId id="306" r:id="rId35"/>
    <p:sldId id="300" r:id="rId36"/>
    <p:sldId id="301" r:id="rId37"/>
    <p:sldId id="302" r:id="rId38"/>
    <p:sldId id="303" r:id="rId39"/>
    <p:sldId id="312" r:id="rId40"/>
    <p:sldId id="2147475567" r:id="rId41"/>
    <p:sldId id="304" r:id="rId42"/>
    <p:sldId id="305" r:id="rId43"/>
    <p:sldId id="308" r:id="rId44"/>
    <p:sldId id="319" r:id="rId45"/>
    <p:sldId id="320" r:id="rId46"/>
    <p:sldId id="318" r:id="rId47"/>
    <p:sldId id="282" r:id="rId48"/>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7">
          <p15:clr>
            <a:srgbClr val="A4A3A4"/>
          </p15:clr>
        </p15:guide>
        <p15:guide id="2" pos="6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644"/>
    <a:srgbClr val="00539B"/>
    <a:srgbClr val="00338E"/>
    <a:srgbClr val="39892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17"/>
        <p:guide pos="6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t, Natalie B" userId="392a440f-6039-4cdc-960c-6afd4799a2ec" providerId="ADAL" clId="{CE4A8D7E-52CD-41C3-A842-C126C065A472}"/>
    <pc:docChg chg="delSld">
      <pc:chgData name="Bryant, Natalie B" userId="392a440f-6039-4cdc-960c-6afd4799a2ec" providerId="ADAL" clId="{CE4A8D7E-52CD-41C3-A842-C126C065A472}" dt="2024-05-08T16:43:37.660" v="8" actId="47"/>
      <pc:docMkLst>
        <pc:docMk/>
      </pc:docMkLst>
      <pc:sldChg chg="del">
        <pc:chgData name="Bryant, Natalie B" userId="392a440f-6039-4cdc-960c-6afd4799a2ec" providerId="ADAL" clId="{CE4A8D7E-52CD-41C3-A842-C126C065A472}" dt="2024-05-08T16:43:17.389" v="4" actId="47"/>
        <pc:sldMkLst>
          <pc:docMk/>
          <pc:sldMk cId="3732362951" sldId="321"/>
        </pc:sldMkLst>
      </pc:sldChg>
      <pc:sldChg chg="del">
        <pc:chgData name="Bryant, Natalie B" userId="392a440f-6039-4cdc-960c-6afd4799a2ec" providerId="ADAL" clId="{CE4A8D7E-52CD-41C3-A842-C126C065A472}" dt="2024-05-08T16:42:17.362" v="1" actId="47"/>
        <pc:sldMkLst>
          <pc:docMk/>
          <pc:sldMk cId="3511470137" sldId="2147475559"/>
        </pc:sldMkLst>
      </pc:sldChg>
      <pc:sldChg chg="del">
        <pc:chgData name="Bryant, Natalie B" userId="392a440f-6039-4cdc-960c-6afd4799a2ec" providerId="ADAL" clId="{CE4A8D7E-52CD-41C3-A842-C126C065A472}" dt="2024-05-08T16:42:14.935" v="0" actId="47"/>
        <pc:sldMkLst>
          <pc:docMk/>
          <pc:sldMk cId="1903078390" sldId="2147475560"/>
        </pc:sldMkLst>
      </pc:sldChg>
      <pc:sldChg chg="del">
        <pc:chgData name="Bryant, Natalie B" userId="392a440f-6039-4cdc-960c-6afd4799a2ec" providerId="ADAL" clId="{CE4A8D7E-52CD-41C3-A842-C126C065A472}" dt="2024-05-08T16:43:13.077" v="3" actId="47"/>
        <pc:sldMkLst>
          <pc:docMk/>
          <pc:sldMk cId="179187426" sldId="2147475561"/>
        </pc:sldMkLst>
      </pc:sldChg>
      <pc:sldChg chg="del">
        <pc:chgData name="Bryant, Natalie B" userId="392a440f-6039-4cdc-960c-6afd4799a2ec" providerId="ADAL" clId="{CE4A8D7E-52CD-41C3-A842-C126C065A472}" dt="2024-05-08T16:43:23.528" v="5" actId="47"/>
        <pc:sldMkLst>
          <pc:docMk/>
          <pc:sldMk cId="3897197498" sldId="2147475562"/>
        </pc:sldMkLst>
      </pc:sldChg>
      <pc:sldChg chg="del">
        <pc:chgData name="Bryant, Natalie B" userId="392a440f-6039-4cdc-960c-6afd4799a2ec" providerId="ADAL" clId="{CE4A8D7E-52CD-41C3-A842-C126C065A472}" dt="2024-05-08T16:42:18.411" v="2" actId="47"/>
        <pc:sldMkLst>
          <pc:docMk/>
          <pc:sldMk cId="3651938848" sldId="2147475563"/>
        </pc:sldMkLst>
      </pc:sldChg>
      <pc:sldChg chg="del">
        <pc:chgData name="Bryant, Natalie B" userId="392a440f-6039-4cdc-960c-6afd4799a2ec" providerId="ADAL" clId="{CE4A8D7E-52CD-41C3-A842-C126C065A472}" dt="2024-05-08T16:43:34.144" v="7" actId="47"/>
        <pc:sldMkLst>
          <pc:docMk/>
          <pc:sldMk cId="1506986129" sldId="2147475568"/>
        </pc:sldMkLst>
      </pc:sldChg>
      <pc:sldChg chg="del">
        <pc:chgData name="Bryant, Natalie B" userId="392a440f-6039-4cdc-960c-6afd4799a2ec" providerId="ADAL" clId="{CE4A8D7E-52CD-41C3-A842-C126C065A472}" dt="2024-05-08T16:43:37.660" v="8" actId="47"/>
        <pc:sldMkLst>
          <pc:docMk/>
          <pc:sldMk cId="4287300450" sldId="2147475569"/>
        </pc:sldMkLst>
      </pc:sldChg>
      <pc:sldChg chg="del">
        <pc:chgData name="Bryant, Natalie B" userId="392a440f-6039-4cdc-960c-6afd4799a2ec" providerId="ADAL" clId="{CE4A8D7E-52CD-41C3-A842-C126C065A472}" dt="2024-05-08T16:43:32.081" v="6" actId="47"/>
        <pc:sldMkLst>
          <pc:docMk/>
          <pc:sldMk cId="4218905123" sldId="2147475570"/>
        </pc:sldMkLst>
      </pc:sldChg>
      <pc:sldMasterChg chg="delSldLayout">
        <pc:chgData name="Bryant, Natalie B" userId="392a440f-6039-4cdc-960c-6afd4799a2ec" providerId="ADAL" clId="{CE4A8D7E-52CD-41C3-A842-C126C065A472}" dt="2024-05-08T16:43:34.144" v="7" actId="47"/>
        <pc:sldMasterMkLst>
          <pc:docMk/>
          <pc:sldMasterMk cId="3095305995" sldId="2147483680"/>
        </pc:sldMasterMkLst>
        <pc:sldLayoutChg chg="del">
          <pc:chgData name="Bryant, Natalie B" userId="392a440f-6039-4cdc-960c-6afd4799a2ec" providerId="ADAL" clId="{CE4A8D7E-52CD-41C3-A842-C126C065A472}" dt="2024-05-08T16:42:17.362" v="1" actId="47"/>
          <pc:sldLayoutMkLst>
            <pc:docMk/>
            <pc:sldMasterMk cId="3095305995" sldId="2147483680"/>
            <pc:sldLayoutMk cId="3979488237" sldId="2147483724"/>
          </pc:sldLayoutMkLst>
        </pc:sldLayoutChg>
        <pc:sldLayoutChg chg="del">
          <pc:chgData name="Bryant, Natalie B" userId="392a440f-6039-4cdc-960c-6afd4799a2ec" providerId="ADAL" clId="{CE4A8D7E-52CD-41C3-A842-C126C065A472}" dt="2024-05-08T16:43:34.144" v="7" actId="47"/>
          <pc:sldLayoutMkLst>
            <pc:docMk/>
            <pc:sldMasterMk cId="3095305995" sldId="2147483680"/>
            <pc:sldLayoutMk cId="3327324124" sldId="214748372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AB507B7-6B59-9A4F-B73A-4B92DE2C6DE0}" type="datetimeFigureOut">
              <a:rPr lang="en-US" smtClean="0"/>
              <a:t>5/8/2024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4D4A442-00BA-3548-A92D-78A8AB054919}" type="slidenum">
              <a:rPr lang="en-US" smtClean="0"/>
              <a:t>‹#›</a:t>
            </a:fld>
            <a:endParaRPr lang="en-US"/>
          </a:p>
        </p:txBody>
      </p:sp>
    </p:spTree>
    <p:extLst>
      <p:ext uri="{BB962C8B-B14F-4D97-AF65-F5344CB8AC3E}">
        <p14:creationId xmlns:p14="http://schemas.microsoft.com/office/powerpoint/2010/main" val="8600299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3F524E0-5F0F-2546-934D-41C07E718F2E}" type="datetimeFigureOut">
              <a:rPr lang="en-US" smtClean="0"/>
              <a:t>5/8/2024</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5190433-CC3F-1F47-A508-D08825652D83}" type="slidenum">
              <a:rPr lang="en-US" smtClean="0"/>
              <a:t>‹#›</a:t>
            </a:fld>
            <a:endParaRPr lang="en-US"/>
          </a:p>
        </p:txBody>
      </p:sp>
    </p:spTree>
    <p:extLst>
      <p:ext uri="{BB962C8B-B14F-4D97-AF65-F5344CB8AC3E}">
        <p14:creationId xmlns:p14="http://schemas.microsoft.com/office/powerpoint/2010/main" val="4782426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917" y="5530708"/>
            <a:ext cx="5743335" cy="3217846"/>
          </a:xfrm>
          <a:prstGeom prst="rect">
            <a:avLst/>
          </a:prstGeom>
        </p:spPr>
        <p:txBody>
          <a:bodyPr/>
          <a:lstStyle/>
          <a:p>
            <a:endParaRPr lang="en-US"/>
          </a:p>
        </p:txBody>
      </p:sp>
    </p:spTree>
    <p:extLst>
      <p:ext uri="{BB962C8B-B14F-4D97-AF65-F5344CB8AC3E}">
        <p14:creationId xmlns:p14="http://schemas.microsoft.com/office/powerpoint/2010/main" val="387090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190433-CC3F-1F47-A508-D08825652D83}" type="slidenum">
              <a:rPr lang="en-US" smtClean="0"/>
              <a:t>23</a:t>
            </a:fld>
            <a:endParaRPr lang="en-US"/>
          </a:p>
        </p:txBody>
      </p:sp>
    </p:spTree>
    <p:extLst>
      <p:ext uri="{BB962C8B-B14F-4D97-AF65-F5344CB8AC3E}">
        <p14:creationId xmlns:p14="http://schemas.microsoft.com/office/powerpoint/2010/main" val="204790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190433-CC3F-1F47-A508-D08825652D83}" type="slidenum">
              <a:rPr lang="en-US" smtClean="0"/>
              <a:t>24</a:t>
            </a:fld>
            <a:endParaRPr lang="en-US"/>
          </a:p>
        </p:txBody>
      </p:sp>
    </p:spTree>
    <p:extLst>
      <p:ext uri="{BB962C8B-B14F-4D97-AF65-F5344CB8AC3E}">
        <p14:creationId xmlns:p14="http://schemas.microsoft.com/office/powerpoint/2010/main" val="112576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91EAF-269A-759F-6098-D3375CE1F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A1EA6-F8F0-3764-765E-0CABB5E44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55B7D-BE00-EDC4-1687-3D9BF50BC6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544C78-0A80-EB3A-B344-B356E0B4F15C}"/>
              </a:ext>
            </a:extLst>
          </p:cNvPr>
          <p:cNvSpPr>
            <a:spLocks noGrp="1"/>
          </p:cNvSpPr>
          <p:nvPr>
            <p:ph type="sldNum" sz="quarter" idx="10"/>
          </p:nvPr>
        </p:nvSpPr>
        <p:spPr/>
        <p:txBody>
          <a:bodyPr/>
          <a:lstStyle/>
          <a:p>
            <a:fld id="{C5190433-CC3F-1F47-A508-D08825652D83}" type="slidenum">
              <a:rPr lang="en-US" smtClean="0"/>
              <a:t>25</a:t>
            </a:fld>
            <a:endParaRPr lang="en-US"/>
          </a:p>
        </p:txBody>
      </p:sp>
    </p:spTree>
    <p:extLst>
      <p:ext uri="{BB962C8B-B14F-4D97-AF65-F5344CB8AC3E}">
        <p14:creationId xmlns:p14="http://schemas.microsoft.com/office/powerpoint/2010/main" val="217109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27.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1134" y="1090170"/>
            <a:ext cx="6628855" cy="1403047"/>
          </a:xfrm>
        </p:spPr>
        <p:txBody>
          <a:bodyPr anchor="b">
            <a:normAutofit/>
          </a:bodyPr>
          <a:lstStyle>
            <a:lvl1pPr>
              <a:defRPr sz="2800" b="1" baseline="0"/>
            </a:lvl1pPr>
          </a:lstStyle>
          <a:p>
            <a:r>
              <a:rPr lang="en-US"/>
              <a:t>Title slide style, 28pt bold Arial</a:t>
            </a:r>
          </a:p>
        </p:txBody>
      </p:sp>
      <p:sp>
        <p:nvSpPr>
          <p:cNvPr id="3" name="Subtitle 2"/>
          <p:cNvSpPr>
            <a:spLocks noGrp="1"/>
          </p:cNvSpPr>
          <p:nvPr>
            <p:ph type="subTitle" idx="1" hasCustomPrompt="1"/>
          </p:nvPr>
        </p:nvSpPr>
        <p:spPr>
          <a:xfrm>
            <a:off x="876585" y="2493217"/>
            <a:ext cx="6623404" cy="1305995"/>
          </a:xfrm>
        </p:spPr>
        <p:txBody>
          <a:bodyPr anchor="t">
            <a:normAutofit/>
          </a:bodyPr>
          <a:lstStyle>
            <a:lvl1pPr marL="0" indent="0" algn="l">
              <a:buNone/>
              <a:defRPr sz="2000" baseline="0">
                <a:solidFill>
                  <a:srgbClr val="429644"/>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subhead style, 20pt reg, Georgia</a:t>
            </a:r>
          </a:p>
        </p:txBody>
      </p:sp>
      <p:pic>
        <p:nvPicPr>
          <p:cNvPr id="5" name="Picture 4" descr="colorStJo&amp;Prov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0164" y="352132"/>
            <a:ext cx="1671681" cy="437423"/>
          </a:xfrm>
          <a:prstGeom prst="rect">
            <a:avLst/>
          </a:prstGeom>
        </p:spPr>
      </p:pic>
    </p:spTree>
    <p:extLst>
      <p:ext uri="{BB962C8B-B14F-4D97-AF65-F5344CB8AC3E}">
        <p14:creationId xmlns:p14="http://schemas.microsoft.com/office/powerpoint/2010/main" val="223780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1724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s_6">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346562" y="1173958"/>
            <a:ext cx="2704614" cy="1667215"/>
          </a:xfrm>
          <a:prstGeom prst="rect">
            <a:avLst/>
          </a:prstGeom>
          <a:solidFill>
            <a:schemeClr val="bg2"/>
          </a:solidFill>
        </p:spPr>
        <p:txBody>
          <a:bodyPr tIns="146304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7" name="Picture Placeholder 9">
            <a:extLst>
              <a:ext uri="{FF2B5EF4-FFF2-40B4-BE49-F238E27FC236}">
                <a16:creationId xmlns:a16="http://schemas.microsoft.com/office/drawing/2014/main" id="{AE2D3C67-CB50-4444-AC96-54ECF13E9C8B}"/>
              </a:ext>
            </a:extLst>
          </p:cNvPr>
          <p:cNvSpPr>
            <a:spLocks noGrp="1"/>
          </p:cNvSpPr>
          <p:nvPr>
            <p:ph type="pic" sz="quarter" idx="17" hasCustomPrompt="1"/>
          </p:nvPr>
        </p:nvSpPr>
        <p:spPr>
          <a:xfrm>
            <a:off x="3219096" y="1173958"/>
            <a:ext cx="2704614" cy="1667215"/>
          </a:xfrm>
          <a:prstGeom prst="rect">
            <a:avLst/>
          </a:prstGeom>
          <a:solidFill>
            <a:schemeClr val="bg2"/>
          </a:solidFill>
        </p:spPr>
        <p:txBody>
          <a:bodyPr tIns="1463040"/>
          <a:lstStyle>
            <a:lvl1pPr algn="ctr">
              <a:defRPr/>
            </a:lvl1pPr>
          </a:lstStyle>
          <a:p>
            <a:r>
              <a:rPr lang="en-US"/>
              <a:t>click</a:t>
            </a:r>
          </a:p>
        </p:txBody>
      </p:sp>
      <p:sp>
        <p:nvSpPr>
          <p:cNvPr id="8" name="Picture Placeholder 9">
            <a:extLst>
              <a:ext uri="{FF2B5EF4-FFF2-40B4-BE49-F238E27FC236}">
                <a16:creationId xmlns:a16="http://schemas.microsoft.com/office/drawing/2014/main" id="{28E25CCF-07B7-A64E-83A7-2424DA426250}"/>
              </a:ext>
            </a:extLst>
          </p:cNvPr>
          <p:cNvSpPr>
            <a:spLocks noGrp="1"/>
          </p:cNvSpPr>
          <p:nvPr>
            <p:ph type="pic" sz="quarter" idx="18" hasCustomPrompt="1"/>
          </p:nvPr>
        </p:nvSpPr>
        <p:spPr>
          <a:xfrm>
            <a:off x="6094016" y="1173958"/>
            <a:ext cx="2704614" cy="1667215"/>
          </a:xfrm>
          <a:prstGeom prst="rect">
            <a:avLst/>
          </a:prstGeom>
          <a:solidFill>
            <a:schemeClr val="bg2"/>
          </a:solidFill>
        </p:spPr>
        <p:txBody>
          <a:bodyPr tIns="1463040"/>
          <a:lstStyle>
            <a:lvl1pPr algn="ctr">
              <a:defRPr/>
            </a:lvl1pPr>
          </a:lstStyle>
          <a:p>
            <a:r>
              <a:rPr lang="en-US"/>
              <a:t>click</a:t>
            </a:r>
          </a:p>
        </p:txBody>
      </p:sp>
      <p:sp>
        <p:nvSpPr>
          <p:cNvPr id="17" name="Picture Placeholder 9">
            <a:extLst>
              <a:ext uri="{FF2B5EF4-FFF2-40B4-BE49-F238E27FC236}">
                <a16:creationId xmlns:a16="http://schemas.microsoft.com/office/drawing/2014/main" id="{35C026E3-1BC8-C24D-A450-AC969ABE6473}"/>
              </a:ext>
            </a:extLst>
          </p:cNvPr>
          <p:cNvSpPr>
            <a:spLocks noGrp="1"/>
          </p:cNvSpPr>
          <p:nvPr>
            <p:ph type="pic" sz="quarter" idx="19" hasCustomPrompt="1"/>
          </p:nvPr>
        </p:nvSpPr>
        <p:spPr>
          <a:xfrm>
            <a:off x="346562" y="3013644"/>
            <a:ext cx="2704614" cy="1667215"/>
          </a:xfrm>
          <a:prstGeom prst="rect">
            <a:avLst/>
          </a:prstGeom>
          <a:solidFill>
            <a:schemeClr val="bg2"/>
          </a:solidFill>
        </p:spPr>
        <p:txBody>
          <a:bodyPr tIns="1463040"/>
          <a:lstStyle>
            <a:lvl1pPr algn="ctr">
              <a:defRPr/>
            </a:lvl1pPr>
          </a:lstStyle>
          <a:p>
            <a:r>
              <a:rPr lang="en-US"/>
              <a:t>click</a:t>
            </a:r>
          </a:p>
        </p:txBody>
      </p:sp>
      <p:sp>
        <p:nvSpPr>
          <p:cNvPr id="18" name="Picture Placeholder 9">
            <a:extLst>
              <a:ext uri="{FF2B5EF4-FFF2-40B4-BE49-F238E27FC236}">
                <a16:creationId xmlns:a16="http://schemas.microsoft.com/office/drawing/2014/main" id="{A785BD7F-3209-CB4A-92CB-453DC13D1433}"/>
              </a:ext>
            </a:extLst>
          </p:cNvPr>
          <p:cNvSpPr>
            <a:spLocks noGrp="1"/>
          </p:cNvSpPr>
          <p:nvPr>
            <p:ph type="pic" sz="quarter" idx="20" hasCustomPrompt="1"/>
          </p:nvPr>
        </p:nvSpPr>
        <p:spPr>
          <a:xfrm>
            <a:off x="3219096" y="3013644"/>
            <a:ext cx="2704614" cy="1667215"/>
          </a:xfrm>
          <a:prstGeom prst="rect">
            <a:avLst/>
          </a:prstGeom>
          <a:solidFill>
            <a:schemeClr val="bg2"/>
          </a:solidFill>
        </p:spPr>
        <p:txBody>
          <a:bodyPr tIns="1463040"/>
          <a:lstStyle>
            <a:lvl1pPr algn="ctr">
              <a:defRPr/>
            </a:lvl1pPr>
          </a:lstStyle>
          <a:p>
            <a:r>
              <a:rPr lang="en-US"/>
              <a:t>click</a:t>
            </a:r>
          </a:p>
        </p:txBody>
      </p:sp>
      <p:sp>
        <p:nvSpPr>
          <p:cNvPr id="19" name="Picture Placeholder 9">
            <a:extLst>
              <a:ext uri="{FF2B5EF4-FFF2-40B4-BE49-F238E27FC236}">
                <a16:creationId xmlns:a16="http://schemas.microsoft.com/office/drawing/2014/main" id="{67A901A0-E124-4641-8B3C-E8E4439FBACA}"/>
              </a:ext>
            </a:extLst>
          </p:cNvPr>
          <p:cNvSpPr>
            <a:spLocks noGrp="1"/>
          </p:cNvSpPr>
          <p:nvPr>
            <p:ph type="pic" sz="quarter" idx="21" hasCustomPrompt="1"/>
          </p:nvPr>
        </p:nvSpPr>
        <p:spPr>
          <a:xfrm>
            <a:off x="6094016" y="3013644"/>
            <a:ext cx="2704614" cy="1667215"/>
          </a:xfrm>
          <a:prstGeom prst="rect">
            <a:avLst/>
          </a:prstGeom>
          <a:solidFill>
            <a:schemeClr val="bg2"/>
          </a:solidFill>
        </p:spPr>
        <p:txBody>
          <a:bodyPr tIns="1463040"/>
          <a:lstStyle>
            <a:lvl1pPr algn="ctr">
              <a:defRPr/>
            </a:lvl1pPr>
          </a:lstStyle>
          <a:p>
            <a:r>
              <a:rPr lang="en-US"/>
              <a:t>click</a:t>
            </a:r>
          </a:p>
        </p:txBody>
      </p:sp>
      <p:pic>
        <p:nvPicPr>
          <p:cNvPr id="12" name="Picture 11">
            <a:extLst>
              <a:ext uri="{FF2B5EF4-FFF2-40B4-BE49-F238E27FC236}">
                <a16:creationId xmlns:a16="http://schemas.microsoft.com/office/drawing/2014/main" id="{2592BA57-38CF-8549-8F46-F016D52EFEE3}"/>
              </a:ext>
            </a:extLst>
          </p:cNvPr>
          <p:cNvPicPr>
            <a:picLocks noChangeAspect="1"/>
          </p:cNvPicPr>
          <p:nvPr userDrawn="1"/>
        </p:nvPicPr>
        <p:blipFill>
          <a:blip r:embed="rId2"/>
          <a:srcRect/>
          <a:stretch/>
        </p:blipFill>
        <p:spPr>
          <a:xfrm>
            <a:off x="354651" y="4809326"/>
            <a:ext cx="1123100" cy="214116"/>
          </a:xfrm>
          <a:prstGeom prst="rect">
            <a:avLst/>
          </a:prstGeom>
        </p:spPr>
      </p:pic>
    </p:spTree>
    <p:extLst>
      <p:ext uri="{BB962C8B-B14F-4D97-AF65-F5344CB8AC3E}">
        <p14:creationId xmlns:p14="http://schemas.microsoft.com/office/powerpoint/2010/main" val="4987307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_headline_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10939-2A1A-454B-A3D3-B5845856E4A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EE17F03-CAA6-274E-B747-6A10AA01795F}"/>
              </a:ext>
            </a:extLst>
          </p:cNvPr>
          <p:cNvSpPr>
            <a:spLocks noGrp="1"/>
          </p:cNvSpPr>
          <p:nvPr>
            <p:ph type="ftr" sz="quarter" idx="10"/>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DFA6CD19-27E7-6640-8910-B592B689E475}"/>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6" name="Picture 5">
            <a:extLst>
              <a:ext uri="{FF2B5EF4-FFF2-40B4-BE49-F238E27FC236}">
                <a16:creationId xmlns:a16="http://schemas.microsoft.com/office/drawing/2014/main" id="{0BA67DD1-C81D-E44B-ABB6-FCA1179278F7}"/>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7" name="Text Placeholder 6">
            <a:extLst>
              <a:ext uri="{FF2B5EF4-FFF2-40B4-BE49-F238E27FC236}">
                <a16:creationId xmlns:a16="http://schemas.microsoft.com/office/drawing/2014/main" id="{68C3A12C-4C53-C643-B254-4134FB831E23}"/>
              </a:ext>
            </a:extLst>
          </p:cNvPr>
          <p:cNvSpPr>
            <a:spLocks noGrp="1"/>
          </p:cNvSpPr>
          <p:nvPr>
            <p:ph type="body" sz="quarter" idx="19" hasCustomPrompt="1"/>
          </p:nvPr>
        </p:nvSpPr>
        <p:spPr>
          <a:xfrm>
            <a:off x="345372" y="4519612"/>
            <a:ext cx="8449685"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162028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2008E4-D386-B847-8C40-B238AEF1680B}"/>
              </a:ext>
            </a:extLst>
          </p:cNvPr>
          <p:cNvSpPr>
            <a:spLocks noGrp="1"/>
          </p:cNvSpPr>
          <p:nvPr>
            <p:ph type="ftr" sz="quarter" idx="10"/>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06D2486B-E4E0-864C-AD6A-844984E8A92F}"/>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6" name="Picture 5">
            <a:extLst>
              <a:ext uri="{FF2B5EF4-FFF2-40B4-BE49-F238E27FC236}">
                <a16:creationId xmlns:a16="http://schemas.microsoft.com/office/drawing/2014/main" id="{C24D84B2-13D9-5447-A260-C7C343880A08}"/>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7" name="Text Placeholder 6">
            <a:extLst>
              <a:ext uri="{FF2B5EF4-FFF2-40B4-BE49-F238E27FC236}">
                <a16:creationId xmlns:a16="http://schemas.microsoft.com/office/drawing/2014/main" id="{5D9251CD-879C-8D48-9F0E-C31C0F2CC42F}"/>
              </a:ext>
            </a:extLst>
          </p:cNvPr>
          <p:cNvSpPr>
            <a:spLocks noGrp="1"/>
          </p:cNvSpPr>
          <p:nvPr>
            <p:ph type="body" sz="quarter" idx="19" hasCustomPrompt="1"/>
          </p:nvPr>
        </p:nvSpPr>
        <p:spPr>
          <a:xfrm>
            <a:off x="345372" y="4519612"/>
            <a:ext cx="8449685"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37583486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_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5F3915E5-4626-8746-AF40-A01779F84E20}"/>
              </a:ext>
            </a:extLst>
          </p:cNvPr>
          <p:cNvSpPr>
            <a:spLocks noGrp="1"/>
          </p:cNvSpPr>
          <p:nvPr>
            <p:ph type="media" sz="quarter" idx="10"/>
          </p:nvPr>
        </p:nvSpPr>
        <p:spPr>
          <a:xfrm>
            <a:off x="6" y="0"/>
            <a:ext cx="9143999" cy="5143500"/>
          </a:xfrm>
          <a:prstGeom prst="rect">
            <a:avLst/>
          </a:prstGeom>
          <a:solidFill>
            <a:schemeClr val="tx1"/>
          </a:solidFill>
        </p:spPr>
        <p:txBody>
          <a:bodyPr tIns="265176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4258949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59479C-23FD-2645-A8EC-4A5C82CC4FA1}"/>
              </a:ext>
            </a:extLst>
          </p:cNvPr>
          <p:cNvPicPr>
            <a:picLocks noChangeAspect="1"/>
          </p:cNvPicPr>
          <p:nvPr userDrawn="1"/>
        </p:nvPicPr>
        <p:blipFill>
          <a:blip r:embed="rId2"/>
          <a:srcRect/>
          <a:stretch/>
        </p:blipFill>
        <p:spPr>
          <a:xfrm>
            <a:off x="9520" y="3350"/>
            <a:ext cx="9124958" cy="5136803"/>
          </a:xfrm>
          <a:prstGeom prst="rect">
            <a:avLst/>
          </a:prstGeom>
        </p:spPr>
      </p:pic>
      <p:sp>
        <p:nvSpPr>
          <p:cNvPr id="5" name="Title 1">
            <a:extLst>
              <a:ext uri="{FF2B5EF4-FFF2-40B4-BE49-F238E27FC236}">
                <a16:creationId xmlns:a16="http://schemas.microsoft.com/office/drawing/2014/main" id="{126519AA-886C-374C-9E64-EA02923CB615}"/>
              </a:ext>
            </a:extLst>
          </p:cNvPr>
          <p:cNvSpPr>
            <a:spLocks noGrp="1"/>
          </p:cNvSpPr>
          <p:nvPr>
            <p:ph type="title"/>
          </p:nvPr>
        </p:nvSpPr>
        <p:spPr>
          <a:xfrm>
            <a:off x="346564" y="1173957"/>
            <a:ext cx="5578340" cy="3469481"/>
          </a:xfrm>
        </p:spPr>
        <p:txBody>
          <a:bodyPr lIns="0" tIns="1920240" rIns="457200" bIns="457200" anchor="ctr" anchorCtr="0">
            <a:noAutofit/>
          </a:bodyPr>
          <a:lstStyle>
            <a:lvl1pPr>
              <a:lnSpc>
                <a:spcPts val="3000"/>
              </a:lnSpc>
              <a:defRPr sz="3000" b="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6B801889-E475-414D-B7B7-3802EF0FF728}"/>
              </a:ext>
            </a:extLst>
          </p:cNvPr>
          <p:cNvSpPr>
            <a:spLocks noGrp="1"/>
          </p:cNvSpPr>
          <p:nvPr>
            <p:ph type="ftr" sz="quarter" idx="10"/>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BD8AD9C9-4173-A847-A399-5D48DC63E04B}"/>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8" name="Picture 7">
            <a:extLst>
              <a:ext uri="{FF2B5EF4-FFF2-40B4-BE49-F238E27FC236}">
                <a16:creationId xmlns:a16="http://schemas.microsoft.com/office/drawing/2014/main" id="{A617DF63-B4B0-374C-A4C8-2FE7BBD2D42F}"/>
              </a:ext>
            </a:extLst>
          </p:cNvPr>
          <p:cNvPicPr>
            <a:picLocks noChangeAspect="1"/>
          </p:cNvPicPr>
          <p:nvPr userDrawn="1"/>
        </p:nvPicPr>
        <p:blipFill>
          <a:blip r:embed="rId3"/>
          <a:srcRect/>
          <a:stretch/>
        </p:blipFill>
        <p:spPr>
          <a:xfrm>
            <a:off x="354651" y="4809326"/>
            <a:ext cx="1123100" cy="214116"/>
          </a:xfrm>
          <a:prstGeom prst="rect">
            <a:avLst/>
          </a:prstGeom>
        </p:spPr>
      </p:pic>
    </p:spTree>
    <p:extLst>
      <p:ext uri="{BB962C8B-B14F-4D97-AF65-F5344CB8AC3E}">
        <p14:creationId xmlns:p14="http://schemas.microsoft.com/office/powerpoint/2010/main" val="23128331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7025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cover_blu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2"/>
            <a:ext cx="9134474" cy="5142160"/>
          </a:xfrm>
          <a:prstGeom prst="rect">
            <a:avLst/>
          </a:prstGeom>
        </p:spPr>
      </p:pic>
      <p:pic>
        <p:nvPicPr>
          <p:cNvPr id="8" name="Picture 7">
            <a:extLst>
              <a:ext uri="{FF2B5EF4-FFF2-40B4-BE49-F238E27FC236}">
                <a16:creationId xmlns:a16="http://schemas.microsoft.com/office/drawing/2014/main" id="{5FA1D6A8-D2DB-2247-845A-4C18FB7E51D6}"/>
              </a:ext>
            </a:extLst>
          </p:cNvPr>
          <p:cNvPicPr>
            <a:picLocks noChangeAspect="1"/>
          </p:cNvPicPr>
          <p:nvPr userDrawn="1"/>
        </p:nvPicPr>
        <p:blipFill>
          <a:blip r:embed="rId3"/>
          <a:srcRect/>
          <a:stretch/>
        </p:blipFill>
        <p:spPr>
          <a:xfrm>
            <a:off x="355863" y="360572"/>
            <a:ext cx="1823641" cy="347673"/>
          </a:xfrm>
          <a:prstGeom prst="rect">
            <a:avLst/>
          </a:prstGeom>
        </p:spPr>
      </p:pic>
      <p:sp>
        <p:nvSpPr>
          <p:cNvPr id="11" name="Title 1">
            <a:extLst>
              <a:ext uri="{FF2B5EF4-FFF2-40B4-BE49-F238E27FC236}">
                <a16:creationId xmlns:a16="http://schemas.microsoft.com/office/drawing/2014/main" id="{3D712B30-2C20-A249-A5F8-9585689F110C}"/>
              </a:ext>
            </a:extLst>
          </p:cNvPr>
          <p:cNvSpPr>
            <a:spLocks noGrp="1"/>
          </p:cNvSpPr>
          <p:nvPr>
            <p:ph type="title"/>
          </p:nvPr>
        </p:nvSpPr>
        <p:spPr>
          <a:xfrm>
            <a:off x="342991" y="2571751"/>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236500E3-B401-FF4F-BD1E-30549750FBD0}"/>
              </a:ext>
            </a:extLst>
          </p:cNvPr>
          <p:cNvSpPr>
            <a:spLocks noGrp="1"/>
          </p:cNvSpPr>
          <p:nvPr>
            <p:ph type="dt" sz="half" idx="13"/>
          </p:nvPr>
        </p:nvSpPr>
        <p:spPr>
          <a:xfrm>
            <a:off x="341799" y="4519613"/>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6777289-C0C1-334A-8FF5-A7A32CAB8642}"/>
              </a:ext>
            </a:extLst>
          </p:cNvPr>
          <p:cNvSpPr>
            <a:spLocks noGrp="1"/>
          </p:cNvSpPr>
          <p:nvPr>
            <p:ph type="body" sz="quarter" idx="11"/>
          </p:nvPr>
        </p:nvSpPr>
        <p:spPr>
          <a:xfrm>
            <a:off x="345373" y="4125862"/>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0DEF373C-B732-2A48-9C76-93B766FDACD9}"/>
              </a:ext>
            </a:extLst>
          </p:cNvPr>
          <p:cNvSpPr>
            <a:spLocks noGrp="1"/>
          </p:cNvSpPr>
          <p:nvPr>
            <p:ph type="body" sz="quarter" idx="14" hasCustomPrompt="1"/>
          </p:nvPr>
        </p:nvSpPr>
        <p:spPr>
          <a:xfrm>
            <a:off x="342991" y="1882203"/>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8" name="Picture Placeholder 16">
            <a:extLst>
              <a:ext uri="{FF2B5EF4-FFF2-40B4-BE49-F238E27FC236}">
                <a16:creationId xmlns:a16="http://schemas.microsoft.com/office/drawing/2014/main" id="{08D86EF2-D6FD-1342-95CE-8A4DA0BEB040}"/>
              </a:ext>
            </a:extLst>
          </p:cNvPr>
          <p:cNvSpPr>
            <a:spLocks noGrp="1"/>
          </p:cNvSpPr>
          <p:nvPr>
            <p:ph type="pic" sz="quarter" idx="17" hasCustomPrompt="1"/>
          </p:nvPr>
        </p:nvSpPr>
        <p:spPr>
          <a:xfrm>
            <a:off x="355863"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155183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034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973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02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93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460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199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13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676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340" y="1084378"/>
            <a:ext cx="9144000" cy="406170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72" tIns="48986" rIns="97972" bIns="48986"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grpSp>
        <p:nvGrpSpPr>
          <p:cNvPr id="20" name="Group 19"/>
          <p:cNvGrpSpPr/>
          <p:nvPr userDrawn="1"/>
        </p:nvGrpSpPr>
        <p:grpSpPr bwMode="gray">
          <a:xfrm>
            <a:off x="3527612" y="1081798"/>
            <a:ext cx="5616728" cy="4064282"/>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800"/>
              <a:endParaRPr lang="en-US" sz="1928">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800"/>
              <a:endParaRPr lang="en-US" sz="1928">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800"/>
              <a:endParaRPr lang="en-US" sz="1928">
                <a:solidFill>
                  <a:srgbClr val="333E48"/>
                </a:solidFill>
              </a:endParaRPr>
            </a:p>
          </p:txBody>
        </p:sp>
      </p:grpSp>
      <p:sp>
        <p:nvSpPr>
          <p:cNvPr id="24" name="Rectangle 23"/>
          <p:cNvSpPr/>
          <p:nvPr userDrawn="1"/>
        </p:nvSpPr>
        <p:spPr bwMode="gray">
          <a:xfrm>
            <a:off x="0" y="1018903"/>
            <a:ext cx="9144000" cy="89108"/>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72" tIns="48986" rIns="97972" bIns="48986"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sp>
        <p:nvSpPr>
          <p:cNvPr id="25" name="Rectangle 24"/>
          <p:cNvSpPr/>
          <p:nvPr userDrawn="1"/>
        </p:nvSpPr>
        <p:spPr bwMode="gray">
          <a:xfrm>
            <a:off x="0" y="4755833"/>
            <a:ext cx="9144000" cy="387668"/>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2" tIns="48986" rIns="97972" bIns="48986"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sp>
        <p:nvSpPr>
          <p:cNvPr id="26" name="Text Placeholder 5"/>
          <p:cNvSpPr txBox="1">
            <a:spLocks/>
          </p:cNvSpPr>
          <p:nvPr userDrawn="1"/>
        </p:nvSpPr>
        <p:spPr bwMode="gray">
          <a:xfrm>
            <a:off x="4566950" y="4883642"/>
            <a:ext cx="4115387" cy="131896"/>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57">
                <a:solidFill>
                  <a:srgbClr val="333E48"/>
                </a:solidFill>
              </a:rPr>
              <a:t>research             technology             consulting</a:t>
            </a: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051" y="4889651"/>
            <a:ext cx="3807760" cy="123253"/>
          </a:xfrm>
          <a:prstGeom prst="rect">
            <a:avLst/>
          </a:prstGeom>
        </p:spPr>
      </p:pic>
      <p:sp>
        <p:nvSpPr>
          <p:cNvPr id="4" name="Title 3"/>
          <p:cNvSpPr>
            <a:spLocks noGrp="1"/>
          </p:cNvSpPr>
          <p:nvPr>
            <p:ph type="title" hasCustomPrompt="1"/>
          </p:nvPr>
        </p:nvSpPr>
        <p:spPr bwMode="gray">
          <a:xfrm>
            <a:off x="745347" y="2093084"/>
            <a:ext cx="5225143" cy="659521"/>
          </a:xfrm>
        </p:spPr>
        <p:txBody>
          <a:bodyPr/>
          <a:lstStyle>
            <a:lvl1pPr>
              <a:defRPr sz="2143" b="0"/>
            </a:lvl1pPr>
          </a:lstStyle>
          <a:p>
            <a:r>
              <a:rPr lang="en-US"/>
              <a:t>Presentation Title – Arial 20pt Regular, Use Title Case</a:t>
            </a:r>
          </a:p>
        </p:txBody>
      </p:sp>
      <p:sp>
        <p:nvSpPr>
          <p:cNvPr id="6" name="Text Placeholder 5"/>
          <p:cNvSpPr>
            <a:spLocks noGrp="1"/>
          </p:cNvSpPr>
          <p:nvPr>
            <p:ph type="body" sz="quarter" idx="20" hasCustomPrompt="1"/>
          </p:nvPr>
        </p:nvSpPr>
        <p:spPr bwMode="gray">
          <a:xfrm>
            <a:off x="745347" y="2850243"/>
            <a:ext cx="5225143" cy="395713"/>
          </a:xfrm>
        </p:spPr>
        <p:txBody>
          <a:bodyPr/>
          <a:lstStyle>
            <a:lvl1pPr marL="0" indent="0">
              <a:spcBef>
                <a:spcPts val="0"/>
              </a:spcBef>
              <a:buNone/>
              <a:defRPr sz="1286">
                <a:solidFill>
                  <a:schemeClr val="bg1"/>
                </a:solidFill>
              </a:defRPr>
            </a:lvl1pPr>
            <a:lvl2pPr marL="122467" indent="0">
              <a:spcBef>
                <a:spcPts val="0"/>
              </a:spcBef>
              <a:buNone/>
              <a:defRPr sz="1286">
                <a:solidFill>
                  <a:schemeClr val="bg1"/>
                </a:solidFill>
              </a:defRPr>
            </a:lvl2pPr>
            <a:lvl3pPr marL="244934" indent="0">
              <a:spcBef>
                <a:spcPts val="0"/>
              </a:spcBef>
              <a:buNone/>
              <a:defRPr sz="1286">
                <a:solidFill>
                  <a:schemeClr val="bg1"/>
                </a:solidFill>
              </a:defRPr>
            </a:lvl3pPr>
            <a:lvl4pPr marL="367400" indent="0">
              <a:spcBef>
                <a:spcPts val="0"/>
              </a:spcBef>
              <a:buNone/>
              <a:defRPr sz="1286">
                <a:solidFill>
                  <a:schemeClr val="bg1"/>
                </a:solidFill>
              </a:defRPr>
            </a:lvl4pPr>
            <a:lvl5pPr marL="489867" indent="0">
              <a:spcBef>
                <a:spcPts val="0"/>
              </a:spcBef>
              <a:buNone/>
              <a:defRPr sz="1286">
                <a:solidFill>
                  <a:schemeClr val="bg1"/>
                </a:solidFill>
              </a:defRPr>
            </a:lvl5pPr>
          </a:lstStyle>
          <a:p>
            <a:pPr lvl="0"/>
            <a:r>
              <a:rPr lang="en-US"/>
              <a:t>Presentation Subtitle – Arial </a:t>
            </a:r>
            <a:br>
              <a:rPr lang="en-US"/>
            </a:br>
            <a:r>
              <a:rPr lang="en-US"/>
              <a:t>12pt Regular, Use Title Case</a:t>
            </a:r>
          </a:p>
        </p:txBody>
      </p:sp>
      <p:sp>
        <p:nvSpPr>
          <p:cNvPr id="18" name="Text Placeholder 5"/>
          <p:cNvSpPr>
            <a:spLocks noGrp="1"/>
          </p:cNvSpPr>
          <p:nvPr>
            <p:ph type="body" sz="quarter" idx="21" hasCustomPrompt="1"/>
          </p:nvPr>
        </p:nvSpPr>
        <p:spPr bwMode="gray">
          <a:xfrm>
            <a:off x="2875339" y="292132"/>
            <a:ext cx="3265715" cy="431075"/>
          </a:xfrm>
        </p:spPr>
        <p:txBody>
          <a:bodyPr anchor="ctr">
            <a:noAutofit/>
          </a:bodyPr>
          <a:lstStyle>
            <a:lvl1pPr marL="0" indent="0">
              <a:spcBef>
                <a:spcPts val="0"/>
              </a:spcBef>
              <a:buNone/>
              <a:defRPr sz="1232">
                <a:solidFill>
                  <a:schemeClr val="tx1"/>
                </a:solidFill>
              </a:defRPr>
            </a:lvl1pPr>
            <a:lvl2pPr marL="122467" indent="0">
              <a:spcBef>
                <a:spcPts val="0"/>
              </a:spcBef>
              <a:buNone/>
              <a:defRPr sz="1286">
                <a:solidFill>
                  <a:schemeClr val="bg1"/>
                </a:solidFill>
              </a:defRPr>
            </a:lvl2pPr>
            <a:lvl3pPr marL="244934" indent="0">
              <a:spcBef>
                <a:spcPts val="0"/>
              </a:spcBef>
              <a:buNone/>
              <a:defRPr sz="1286">
                <a:solidFill>
                  <a:schemeClr val="bg1"/>
                </a:solidFill>
              </a:defRPr>
            </a:lvl3pPr>
            <a:lvl4pPr marL="367400" indent="0">
              <a:spcBef>
                <a:spcPts val="0"/>
              </a:spcBef>
              <a:buNone/>
              <a:defRPr sz="1286">
                <a:solidFill>
                  <a:schemeClr val="bg1"/>
                </a:solidFill>
              </a:defRPr>
            </a:lvl4pPr>
            <a:lvl5pPr marL="489867" indent="0">
              <a:spcBef>
                <a:spcPts val="0"/>
              </a:spcBef>
              <a:buNone/>
              <a:defRPr sz="1286">
                <a:solidFill>
                  <a:schemeClr val="bg1"/>
                </a:solidFill>
              </a:defRPr>
            </a:lvl5pPr>
          </a:lstStyle>
          <a:p>
            <a:pPr lvl="0"/>
            <a:r>
              <a:rPr lang="en-US"/>
              <a:t>Program Name Appears Here Identically to Official Lock-up</a:t>
            </a:r>
          </a:p>
        </p:txBody>
      </p:sp>
      <p:cxnSp>
        <p:nvCxnSpPr>
          <p:cNvPr id="16" name="Straight Connector 15"/>
          <p:cNvCxnSpPr/>
          <p:nvPr userDrawn="1"/>
        </p:nvCxnSpPr>
        <p:spPr bwMode="gray">
          <a:xfrm>
            <a:off x="2704230" y="292133"/>
            <a:ext cx="0" cy="427402"/>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404" y="292133"/>
            <a:ext cx="2055319" cy="427402"/>
          </a:xfrm>
          <a:prstGeom prst="rect">
            <a:avLst/>
          </a:prstGeom>
        </p:spPr>
      </p:pic>
      <p:grpSp>
        <p:nvGrpSpPr>
          <p:cNvPr id="43" name="Group 42"/>
          <p:cNvGrpSpPr/>
          <p:nvPr userDrawn="1"/>
        </p:nvGrpSpPr>
        <p:grpSpPr>
          <a:xfrm>
            <a:off x="7680761" y="4888936"/>
            <a:ext cx="280584" cy="137657"/>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grpSp>
      <p:grpSp>
        <p:nvGrpSpPr>
          <p:cNvPr id="49" name="Group 48"/>
          <p:cNvGrpSpPr/>
          <p:nvPr userDrawn="1"/>
        </p:nvGrpSpPr>
        <p:grpSpPr>
          <a:xfrm>
            <a:off x="6512127" y="4848268"/>
            <a:ext cx="217080" cy="217898"/>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grpSp>
      <p:sp>
        <p:nvSpPr>
          <p:cNvPr id="53" name="Rounded Rectangle 11"/>
          <p:cNvSpPr/>
          <p:nvPr userDrawn="1"/>
        </p:nvSpPr>
        <p:spPr bwMode="gray">
          <a:xfrm rot="18908457">
            <a:off x="5371618" y="4912053"/>
            <a:ext cx="271473" cy="105285"/>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2" tIns="48986" rIns="97972" bIns="48986"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spTree>
    <p:extLst>
      <p:ext uri="{BB962C8B-B14F-4D97-AF65-F5344CB8AC3E}">
        <p14:creationId xmlns:p14="http://schemas.microsoft.com/office/powerpoint/2010/main" val="207310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p:cNvSpPr/>
          <p:nvPr userDrawn="1"/>
        </p:nvSpPr>
        <p:spPr>
          <a:xfrm>
            <a:off x="0" y="1989980"/>
            <a:ext cx="9144000" cy="1708500"/>
          </a:xfrm>
          <a:prstGeom prst="rect">
            <a:avLst/>
          </a:prstGeom>
          <a:solidFill>
            <a:srgbClr val="4296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71134" y="2170260"/>
            <a:ext cx="6628855" cy="1403047"/>
          </a:xfrm>
        </p:spPr>
        <p:txBody>
          <a:bodyPr anchor="b">
            <a:normAutofit/>
          </a:bodyPr>
          <a:lstStyle>
            <a:lvl1pPr>
              <a:defRPr sz="2800" b="0" baseline="0">
                <a:solidFill>
                  <a:schemeClr val="bg1"/>
                </a:solidFill>
              </a:defRPr>
            </a:lvl1pPr>
          </a:lstStyle>
          <a:p>
            <a:r>
              <a:rPr lang="en-US"/>
              <a:t>Option 2: Title slide style, 28pt reg Arial</a:t>
            </a:r>
          </a:p>
        </p:txBody>
      </p:sp>
      <p:pic>
        <p:nvPicPr>
          <p:cNvPr id="7" name="Picture 6" descr="colorStJo&amp;Prov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0164" y="352132"/>
            <a:ext cx="1671681" cy="437423"/>
          </a:xfrm>
          <a:prstGeom prst="rect">
            <a:avLst/>
          </a:prstGeom>
        </p:spPr>
      </p:pic>
      <p:sp>
        <p:nvSpPr>
          <p:cNvPr id="6" name="Rectangle 5"/>
          <p:cNvSpPr/>
          <p:nvPr userDrawn="1"/>
        </p:nvSpPr>
        <p:spPr>
          <a:xfrm>
            <a:off x="0" y="3698480"/>
            <a:ext cx="9144000" cy="189833"/>
          </a:xfrm>
          <a:prstGeom prst="rect">
            <a:avLst/>
          </a:prstGeom>
          <a:solidFill>
            <a:srgbClr val="0053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945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3112633" cy="51435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sp>
        <p:nvSpPr>
          <p:cNvPr id="4" name="Slide Number Placeholder 2"/>
          <p:cNvSpPr txBox="1">
            <a:spLocks/>
          </p:cNvSpPr>
          <p:nvPr userDrawn="1"/>
        </p:nvSpPr>
        <p:spPr bwMode="gray">
          <a:xfrm>
            <a:off x="8134177" y="1"/>
            <a:ext cx="1009824" cy="27384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857" smtClean="0">
                <a:solidFill>
                  <a:srgbClr val="FFFFFF"/>
                </a:solidFill>
              </a:rPr>
              <a:pPr/>
              <a:t>‹#›</a:t>
            </a:fld>
            <a:endParaRPr lang="en-US" sz="857">
              <a:solidFill>
                <a:srgbClr val="FFFFFF"/>
              </a:solidFill>
            </a:endParaRPr>
          </a:p>
        </p:txBody>
      </p:sp>
      <p:sp>
        <p:nvSpPr>
          <p:cNvPr id="13" name="TextBox 12"/>
          <p:cNvSpPr txBox="1"/>
          <p:nvPr userDrawn="1"/>
        </p:nvSpPr>
        <p:spPr bwMode="gray">
          <a:xfrm>
            <a:off x="1048703" y="1987411"/>
            <a:ext cx="391886" cy="527709"/>
          </a:xfrm>
          <a:prstGeom prst="rect">
            <a:avLst/>
          </a:prstGeom>
          <a:noFill/>
          <a:ln w="12700">
            <a:noFill/>
          </a:ln>
        </p:spPr>
        <p:txBody>
          <a:bodyPr wrap="square" lIns="0" tIns="0" rIns="0" bIns="0" rtlCol="0" anchor="ctr">
            <a:spAutoFit/>
          </a:bodyPr>
          <a:lstStyle/>
          <a:p>
            <a:pPr defTabSz="685800">
              <a:spcBef>
                <a:spcPts val="536"/>
              </a:spcBef>
            </a:pPr>
            <a:r>
              <a:rPr lang="en-US" sz="3429">
                <a:ln w="9525">
                  <a:noFill/>
                </a:ln>
                <a:solidFill>
                  <a:srgbClr val="FFFFFF"/>
                </a:solidFill>
              </a:rPr>
              <a:t>2</a:t>
            </a:r>
          </a:p>
        </p:txBody>
      </p:sp>
      <p:sp>
        <p:nvSpPr>
          <p:cNvPr id="14" name="TextBox 13"/>
          <p:cNvSpPr txBox="1"/>
          <p:nvPr userDrawn="1"/>
        </p:nvSpPr>
        <p:spPr bwMode="gray">
          <a:xfrm>
            <a:off x="1389393" y="2606770"/>
            <a:ext cx="391886" cy="527709"/>
          </a:xfrm>
          <a:prstGeom prst="rect">
            <a:avLst/>
          </a:prstGeom>
          <a:noFill/>
          <a:ln w="12700">
            <a:noFill/>
          </a:ln>
        </p:spPr>
        <p:txBody>
          <a:bodyPr wrap="square" lIns="0" tIns="0" rIns="0" bIns="0" rtlCol="0" anchor="ctr">
            <a:spAutoFit/>
          </a:bodyPr>
          <a:lstStyle/>
          <a:p>
            <a:pPr defTabSz="685800">
              <a:spcBef>
                <a:spcPts val="536"/>
              </a:spcBef>
            </a:pPr>
            <a:r>
              <a:rPr lang="en-US" sz="3429">
                <a:ln w="9525">
                  <a:noFill/>
                </a:ln>
                <a:solidFill>
                  <a:srgbClr val="FFFFFF"/>
                </a:solidFill>
              </a:rPr>
              <a:t>3</a:t>
            </a:r>
          </a:p>
        </p:txBody>
      </p:sp>
      <p:sp>
        <p:nvSpPr>
          <p:cNvPr id="15" name="TextBox 14"/>
          <p:cNvSpPr txBox="1"/>
          <p:nvPr userDrawn="1"/>
        </p:nvSpPr>
        <p:spPr bwMode="gray">
          <a:xfrm>
            <a:off x="1709673" y="3226129"/>
            <a:ext cx="391886" cy="527709"/>
          </a:xfrm>
          <a:prstGeom prst="rect">
            <a:avLst/>
          </a:prstGeom>
          <a:noFill/>
          <a:ln w="12700">
            <a:noFill/>
          </a:ln>
        </p:spPr>
        <p:txBody>
          <a:bodyPr wrap="square" lIns="0" tIns="0" rIns="0" bIns="0" rtlCol="0" anchor="ctr">
            <a:spAutoFit/>
          </a:bodyPr>
          <a:lstStyle/>
          <a:p>
            <a:pPr defTabSz="685800">
              <a:spcBef>
                <a:spcPts val="536"/>
              </a:spcBef>
            </a:pPr>
            <a:r>
              <a:rPr lang="en-US" sz="3429">
                <a:ln w="9525">
                  <a:noFill/>
                </a:ln>
                <a:solidFill>
                  <a:srgbClr val="FFFFFF"/>
                </a:solidFill>
              </a:rPr>
              <a:t>4</a:t>
            </a:r>
          </a:p>
        </p:txBody>
      </p:sp>
      <p:sp>
        <p:nvSpPr>
          <p:cNvPr id="18" name="TextBox 17"/>
          <p:cNvSpPr txBox="1"/>
          <p:nvPr userDrawn="1"/>
        </p:nvSpPr>
        <p:spPr bwMode="gray">
          <a:xfrm>
            <a:off x="718217" y="1368051"/>
            <a:ext cx="391886" cy="527709"/>
          </a:xfrm>
          <a:prstGeom prst="rect">
            <a:avLst/>
          </a:prstGeom>
          <a:noFill/>
          <a:ln w="12700">
            <a:noFill/>
          </a:ln>
        </p:spPr>
        <p:txBody>
          <a:bodyPr wrap="square" lIns="0" tIns="0" rIns="0" bIns="0" rtlCol="0" anchor="ctr">
            <a:spAutoFit/>
          </a:bodyPr>
          <a:lstStyle/>
          <a:p>
            <a:pPr defTabSz="685800">
              <a:spcBef>
                <a:spcPts val="536"/>
              </a:spcBef>
            </a:pPr>
            <a:r>
              <a:rPr lang="en-US" sz="3429">
                <a:ln w="9525">
                  <a:noFill/>
                </a:ln>
                <a:solidFill>
                  <a:srgbClr val="FFFFFF"/>
                </a:solidFill>
              </a:rPr>
              <a:t>1</a:t>
            </a:r>
          </a:p>
        </p:txBody>
      </p:sp>
      <p:sp>
        <p:nvSpPr>
          <p:cNvPr id="20" name="Freeform 8"/>
          <p:cNvSpPr>
            <a:spLocks/>
          </p:cNvSpPr>
          <p:nvPr userDrawn="1"/>
        </p:nvSpPr>
        <p:spPr bwMode="gray">
          <a:xfrm rot="639035">
            <a:off x="-294070" y="234903"/>
            <a:ext cx="4006205" cy="4670836"/>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7972" tIns="48986" rIns="97972" bIns="48986" numCol="1" anchor="t" anchorCtr="0" compatLnSpc="1">
            <a:prstTxWarp prst="textNoShape">
              <a:avLst/>
            </a:prstTxWarp>
          </a:bodyPr>
          <a:lstStyle/>
          <a:p>
            <a:pPr defTabSz="685800"/>
            <a:endParaRPr lang="en-US" sz="1928">
              <a:solidFill>
                <a:srgbClr val="333E48"/>
              </a:solidFill>
            </a:endParaRPr>
          </a:p>
        </p:txBody>
      </p:sp>
      <p:sp>
        <p:nvSpPr>
          <p:cNvPr id="24" name="Rectangle 11"/>
          <p:cNvSpPr/>
          <p:nvPr userDrawn="1"/>
        </p:nvSpPr>
        <p:spPr bwMode="gray">
          <a:xfrm>
            <a:off x="7402805" y="-2524"/>
            <a:ext cx="1274140" cy="439912"/>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sp>
        <p:nvSpPr>
          <p:cNvPr id="25" name="TextBox 24"/>
          <p:cNvSpPr txBox="1"/>
          <p:nvPr userDrawn="1"/>
        </p:nvSpPr>
        <p:spPr bwMode="gray">
          <a:xfrm>
            <a:off x="7402805" y="197399"/>
            <a:ext cx="1274140" cy="197875"/>
          </a:xfrm>
          <a:prstGeom prst="rect">
            <a:avLst/>
          </a:prstGeom>
          <a:noFill/>
        </p:spPr>
        <p:txBody>
          <a:bodyPr wrap="square" lIns="0" tIns="0" rIns="0" bIns="0" rtlCol="0" anchor="b" anchorCtr="0">
            <a:spAutoFit/>
          </a:bodyPr>
          <a:lstStyle/>
          <a:p>
            <a:pPr algn="ctr" defTabSz="685800"/>
            <a:r>
              <a:rPr lang="en-US" sz="1286">
                <a:solidFill>
                  <a:srgbClr val="FFFFFF"/>
                </a:solidFill>
                <a:cs typeface="Arial" pitchFamily="34" charset="0"/>
              </a:rPr>
              <a:t>Road Map</a:t>
            </a:r>
          </a:p>
        </p:txBody>
      </p:sp>
      <p:sp>
        <p:nvSpPr>
          <p:cNvPr id="17" name="TextBox 16"/>
          <p:cNvSpPr txBox="1"/>
          <p:nvPr userDrawn="1"/>
        </p:nvSpPr>
        <p:spPr bwMode="gray">
          <a:xfrm>
            <a:off x="-1" y="5031362"/>
            <a:ext cx="2976619" cy="112138"/>
          </a:xfrm>
          <a:prstGeom prst="rect">
            <a:avLst/>
          </a:prstGeom>
          <a:noFill/>
        </p:spPr>
        <p:txBody>
          <a:bodyPr wrap="square" lIns="48986" tIns="0" rIns="0" bIns="29392" rtlCol="0" anchor="b" anchorCtr="0">
            <a:spAutoFit/>
          </a:bodyPr>
          <a:lstStyle/>
          <a:p>
            <a:pPr defTabSz="685800">
              <a:defRPr/>
            </a:pPr>
            <a:r>
              <a:rPr lang="en-US" sz="536">
                <a:solidFill>
                  <a:srgbClr val="BEC9D0"/>
                </a:solidFill>
              </a:rPr>
              <a:t>©2017 Advisory Board • All Rights Reserved • </a:t>
            </a:r>
            <a:r>
              <a:rPr lang="en-US" sz="536" b="1">
                <a:solidFill>
                  <a:srgbClr val="BEC9D0"/>
                </a:solidFill>
              </a:rPr>
              <a:t>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9206064" y="-2523"/>
            <a:ext cx="2217606" cy="2418788"/>
          </a:xfrm>
          <a:prstGeom prst="rect">
            <a:avLst/>
          </a:prstGeom>
        </p:spPr>
      </p:pic>
      <p:sp>
        <p:nvSpPr>
          <p:cNvPr id="27" name="Title 1"/>
          <p:cNvSpPr>
            <a:spLocks noGrp="1"/>
          </p:cNvSpPr>
          <p:nvPr>
            <p:ph type="title" hasCustomPrompt="1"/>
          </p:nvPr>
        </p:nvSpPr>
        <p:spPr bwMode="gray">
          <a:xfrm>
            <a:off x="1556315" y="1516488"/>
            <a:ext cx="6531428" cy="230833"/>
          </a:xfrm>
        </p:spPr>
        <p:txBody>
          <a:bodyPr anchor="ctr" anchorCtr="0"/>
          <a:lstStyle>
            <a:lvl1pPr>
              <a:defRPr sz="1500" b="0"/>
            </a:lvl1pPr>
          </a:lstStyle>
          <a:p>
            <a:r>
              <a:rPr lang="en-US"/>
              <a:t>Section Title – Arial 14pt Regular, White, Use Title Case</a:t>
            </a:r>
          </a:p>
        </p:txBody>
      </p:sp>
      <p:sp>
        <p:nvSpPr>
          <p:cNvPr id="28" name="Text Placeholder 4"/>
          <p:cNvSpPr>
            <a:spLocks noGrp="1"/>
          </p:cNvSpPr>
          <p:nvPr>
            <p:ph type="body" sz="quarter" idx="28" hasCustomPrompt="1"/>
          </p:nvPr>
        </p:nvSpPr>
        <p:spPr bwMode="gray">
          <a:xfrm>
            <a:off x="1916534" y="2168823"/>
            <a:ext cx="5878286" cy="164880"/>
          </a:xfrm>
        </p:spPr>
        <p:txBody>
          <a:bodyPr anchor="ctr" anchorCtr="0"/>
          <a:lstStyle>
            <a:lvl1pPr marL="0" indent="0">
              <a:spcBef>
                <a:spcPts val="0"/>
              </a:spcBef>
              <a:buNone/>
              <a:defRPr>
                <a:solidFill>
                  <a:schemeClr val="accent1"/>
                </a:solidFill>
              </a:defRPr>
            </a:lvl1pPr>
            <a:lvl2pPr marL="122467" indent="0">
              <a:spcBef>
                <a:spcPts val="0"/>
              </a:spcBef>
              <a:buNone/>
              <a:defRPr>
                <a:solidFill>
                  <a:schemeClr val="accent1"/>
                </a:solidFill>
              </a:defRPr>
            </a:lvl2pPr>
            <a:lvl3pPr marL="244934" indent="0">
              <a:spcBef>
                <a:spcPts val="0"/>
              </a:spcBef>
              <a:buNone/>
              <a:defRPr>
                <a:solidFill>
                  <a:schemeClr val="accent1"/>
                </a:solidFill>
              </a:defRPr>
            </a:lvl3pPr>
            <a:lvl4pPr marL="367400" indent="0">
              <a:spcBef>
                <a:spcPts val="0"/>
              </a:spcBef>
              <a:buNone/>
              <a:defRPr>
                <a:solidFill>
                  <a:schemeClr val="accent1"/>
                </a:solidFill>
              </a:defRPr>
            </a:lvl4pPr>
            <a:lvl5pPr marL="489867" indent="0">
              <a:spcBef>
                <a:spcPts val="0"/>
              </a:spcBef>
              <a:buNone/>
              <a:defRPr>
                <a:solidFill>
                  <a:schemeClr val="accent1"/>
                </a:solidFill>
              </a:defRPr>
            </a:lvl5pPr>
          </a:lstStyle>
          <a:p>
            <a:pPr lvl="0"/>
            <a:r>
              <a:rPr lang="en-US"/>
              <a:t>Section Title – Arial 10pt Regular, Accent 1, Use Title Case</a:t>
            </a:r>
          </a:p>
        </p:txBody>
      </p:sp>
      <p:sp>
        <p:nvSpPr>
          <p:cNvPr id="29" name="Text Placeholder 4"/>
          <p:cNvSpPr>
            <a:spLocks noGrp="1"/>
          </p:cNvSpPr>
          <p:nvPr>
            <p:ph type="body" sz="quarter" idx="31" hasCustomPrompt="1"/>
          </p:nvPr>
        </p:nvSpPr>
        <p:spPr bwMode="gray">
          <a:xfrm>
            <a:off x="2229685" y="2788183"/>
            <a:ext cx="5878286" cy="164880"/>
          </a:xfrm>
        </p:spPr>
        <p:txBody>
          <a:bodyPr anchor="ctr" anchorCtr="0"/>
          <a:lstStyle>
            <a:lvl1pPr marL="0" indent="0">
              <a:spcBef>
                <a:spcPts val="0"/>
              </a:spcBef>
              <a:buNone/>
              <a:defRPr>
                <a:solidFill>
                  <a:schemeClr val="accent1"/>
                </a:solidFill>
              </a:defRPr>
            </a:lvl1pPr>
            <a:lvl2pPr marL="122467" indent="0">
              <a:spcBef>
                <a:spcPts val="0"/>
              </a:spcBef>
              <a:buNone/>
              <a:defRPr>
                <a:solidFill>
                  <a:schemeClr val="accent1"/>
                </a:solidFill>
              </a:defRPr>
            </a:lvl2pPr>
            <a:lvl3pPr marL="244934" indent="0">
              <a:spcBef>
                <a:spcPts val="0"/>
              </a:spcBef>
              <a:buNone/>
              <a:defRPr>
                <a:solidFill>
                  <a:schemeClr val="accent1"/>
                </a:solidFill>
              </a:defRPr>
            </a:lvl3pPr>
            <a:lvl4pPr marL="367400" indent="0">
              <a:spcBef>
                <a:spcPts val="0"/>
              </a:spcBef>
              <a:buNone/>
              <a:defRPr>
                <a:solidFill>
                  <a:schemeClr val="accent1"/>
                </a:solidFill>
              </a:defRPr>
            </a:lvl4pPr>
            <a:lvl5pPr marL="489867" indent="0">
              <a:spcBef>
                <a:spcPts val="0"/>
              </a:spcBef>
              <a:buNone/>
              <a:defRPr>
                <a:solidFill>
                  <a:schemeClr val="accent1"/>
                </a:solidFill>
              </a:defRPr>
            </a:lvl5pPr>
          </a:lstStyle>
          <a:p>
            <a:pPr lvl="0"/>
            <a:r>
              <a:rPr lang="en-US"/>
              <a:t>Section Title – Arial 10pt Regular, Accent 1, Use Title Case</a:t>
            </a:r>
          </a:p>
        </p:txBody>
      </p:sp>
      <p:sp>
        <p:nvSpPr>
          <p:cNvPr id="31" name="Text Placeholder 4"/>
          <p:cNvSpPr>
            <a:spLocks noGrp="1"/>
          </p:cNvSpPr>
          <p:nvPr>
            <p:ph type="body" sz="quarter" idx="32" hasCustomPrompt="1"/>
          </p:nvPr>
        </p:nvSpPr>
        <p:spPr bwMode="gray">
          <a:xfrm>
            <a:off x="2560729" y="3407543"/>
            <a:ext cx="5878286" cy="164880"/>
          </a:xfrm>
        </p:spPr>
        <p:txBody>
          <a:bodyPr anchor="ctr" anchorCtr="0"/>
          <a:lstStyle>
            <a:lvl1pPr marL="0" indent="0">
              <a:spcBef>
                <a:spcPts val="0"/>
              </a:spcBef>
              <a:buNone/>
              <a:defRPr>
                <a:solidFill>
                  <a:schemeClr val="accent1"/>
                </a:solidFill>
              </a:defRPr>
            </a:lvl1pPr>
            <a:lvl2pPr marL="122467" indent="0">
              <a:spcBef>
                <a:spcPts val="0"/>
              </a:spcBef>
              <a:buNone/>
              <a:defRPr>
                <a:solidFill>
                  <a:schemeClr val="accent1"/>
                </a:solidFill>
              </a:defRPr>
            </a:lvl2pPr>
            <a:lvl3pPr marL="244934" indent="0">
              <a:spcBef>
                <a:spcPts val="0"/>
              </a:spcBef>
              <a:buNone/>
              <a:defRPr>
                <a:solidFill>
                  <a:schemeClr val="accent1"/>
                </a:solidFill>
              </a:defRPr>
            </a:lvl3pPr>
            <a:lvl4pPr marL="367400" indent="0">
              <a:spcBef>
                <a:spcPts val="0"/>
              </a:spcBef>
              <a:buNone/>
              <a:defRPr>
                <a:solidFill>
                  <a:schemeClr val="accent1"/>
                </a:solidFill>
              </a:defRPr>
            </a:lvl4pPr>
            <a:lvl5pPr marL="489867" indent="0">
              <a:spcBef>
                <a:spcPts val="0"/>
              </a:spcBef>
              <a:buNone/>
              <a:defRPr>
                <a:solidFill>
                  <a:schemeClr val="accent1"/>
                </a:solidFill>
              </a:defRPr>
            </a:lvl5pPr>
          </a:lstStyle>
          <a:p>
            <a:pPr lvl="0"/>
            <a:r>
              <a:rPr lang="en-US"/>
              <a:t>Section Title – Arial 10pt Regular, Accent 1, Use Title Case</a:t>
            </a:r>
          </a:p>
        </p:txBody>
      </p:sp>
    </p:spTree>
    <p:extLst>
      <p:ext uri="{BB962C8B-B14F-4D97-AF65-F5344CB8AC3E}">
        <p14:creationId xmlns:p14="http://schemas.microsoft.com/office/powerpoint/2010/main" val="285594129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9144000" cy="685800"/>
          </a:xfrm>
          <a:prstGeom prst="rect">
            <a:avLst/>
          </a:prstGeom>
        </p:spPr>
      </p:pic>
      <p:cxnSp>
        <p:nvCxnSpPr>
          <p:cNvPr id="21" name="Straight Connector 20"/>
          <p:cNvCxnSpPr/>
          <p:nvPr userDrawn="1"/>
        </p:nvCxnSpPr>
        <p:spPr bwMode="gray">
          <a:xfrm>
            <a:off x="0" y="713943"/>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458108" y="340611"/>
            <a:ext cx="8227786" cy="296785"/>
          </a:xfrm>
        </p:spPr>
        <p:txBody>
          <a:bodyPr/>
          <a:lstStyle/>
          <a:p>
            <a:r>
              <a:rPr lang="en-US"/>
              <a:t>Slide Title – Arial 18pt Bold, Use Title Case</a:t>
            </a:r>
          </a:p>
        </p:txBody>
      </p:sp>
      <p:sp>
        <p:nvSpPr>
          <p:cNvPr id="5" name="Text Placeholder 4"/>
          <p:cNvSpPr>
            <a:spLocks noGrp="1"/>
          </p:cNvSpPr>
          <p:nvPr>
            <p:ph type="body" sz="quarter" idx="25" hasCustomPrompt="1"/>
          </p:nvPr>
        </p:nvSpPr>
        <p:spPr bwMode="gray">
          <a:xfrm>
            <a:off x="458108" y="769668"/>
            <a:ext cx="8229600" cy="230833"/>
          </a:xfrm>
        </p:spPr>
        <p:txBody>
          <a:bodyPr/>
          <a:lstStyle>
            <a:lvl1pPr marL="0" indent="0">
              <a:spcBef>
                <a:spcPts val="0"/>
              </a:spcBef>
              <a:buNone/>
              <a:defRPr sz="1500">
                <a:solidFill>
                  <a:schemeClr val="accent3"/>
                </a:solidFill>
              </a:defRPr>
            </a:lvl1pPr>
            <a:lvl2pPr marL="122467" indent="0">
              <a:spcBef>
                <a:spcPts val="0"/>
              </a:spcBef>
              <a:buNone/>
              <a:defRPr sz="1500">
                <a:solidFill>
                  <a:schemeClr val="accent3"/>
                </a:solidFill>
              </a:defRPr>
            </a:lvl2pPr>
            <a:lvl3pPr marL="244934" indent="0">
              <a:spcBef>
                <a:spcPts val="0"/>
              </a:spcBef>
              <a:buNone/>
              <a:defRPr sz="1500">
                <a:solidFill>
                  <a:schemeClr val="accent3"/>
                </a:solidFill>
              </a:defRPr>
            </a:lvl3pPr>
            <a:lvl4pPr marL="367400" indent="0">
              <a:spcBef>
                <a:spcPts val="0"/>
              </a:spcBef>
              <a:buNone/>
              <a:defRPr sz="1500">
                <a:solidFill>
                  <a:schemeClr val="accent3"/>
                </a:solidFill>
              </a:defRPr>
            </a:lvl4pPr>
            <a:lvl5pPr marL="489867" indent="0">
              <a:spcBef>
                <a:spcPts val="0"/>
              </a:spcBef>
              <a:buNone/>
              <a:defRPr sz="1500">
                <a:solidFill>
                  <a:schemeClr val="accent3"/>
                </a:solidFill>
              </a:defRPr>
            </a:lvl5pPr>
          </a:lstStyle>
          <a:p>
            <a:pPr lvl="0"/>
            <a:r>
              <a:rPr lang="en-US"/>
              <a:t>Slide Subtitle – Arial 14pt Regular, Use Title Case</a:t>
            </a:r>
          </a:p>
        </p:txBody>
      </p:sp>
      <p:sp>
        <p:nvSpPr>
          <p:cNvPr id="11" name="Text Placeholder 4"/>
          <p:cNvSpPr>
            <a:spLocks noGrp="1"/>
          </p:cNvSpPr>
          <p:nvPr>
            <p:ph type="body" sz="quarter" idx="26" hasCustomPrompt="1"/>
          </p:nvPr>
        </p:nvSpPr>
        <p:spPr bwMode="gray">
          <a:xfrm>
            <a:off x="458107" y="49229"/>
            <a:ext cx="4180115" cy="148392"/>
          </a:xfrm>
        </p:spPr>
        <p:txBody>
          <a:bodyPr/>
          <a:lstStyle>
            <a:lvl1pPr marL="0" indent="0">
              <a:spcBef>
                <a:spcPts val="0"/>
              </a:spcBef>
              <a:buNone/>
              <a:defRPr sz="965">
                <a:solidFill>
                  <a:schemeClr val="bg1"/>
                </a:solidFill>
              </a:defRPr>
            </a:lvl1pPr>
            <a:lvl2pPr marL="122467" indent="0">
              <a:spcBef>
                <a:spcPts val="0"/>
              </a:spcBef>
              <a:buNone/>
              <a:defRPr sz="1500">
                <a:solidFill>
                  <a:schemeClr val="accent3"/>
                </a:solidFill>
              </a:defRPr>
            </a:lvl2pPr>
            <a:lvl3pPr marL="244934" indent="0">
              <a:spcBef>
                <a:spcPts val="0"/>
              </a:spcBef>
              <a:buNone/>
              <a:defRPr sz="1500">
                <a:solidFill>
                  <a:schemeClr val="accent3"/>
                </a:solidFill>
              </a:defRPr>
            </a:lvl3pPr>
            <a:lvl4pPr marL="367400" indent="0">
              <a:spcBef>
                <a:spcPts val="0"/>
              </a:spcBef>
              <a:buNone/>
              <a:defRPr sz="1500">
                <a:solidFill>
                  <a:schemeClr val="accent3"/>
                </a:solidFill>
              </a:defRPr>
            </a:lvl4pPr>
            <a:lvl5pPr marL="489867" indent="0">
              <a:spcBef>
                <a:spcPts val="0"/>
              </a:spcBef>
              <a:buNone/>
              <a:defRPr sz="1500">
                <a:solidFill>
                  <a:schemeClr val="accent3"/>
                </a:solidFill>
              </a:defRPr>
            </a:lvl5pPr>
          </a:lstStyle>
          <a:p>
            <a:pPr lvl="0"/>
            <a:r>
              <a:rPr lang="en-US"/>
              <a:t>Top Kicker – Arial 9pt Regular, Use Title Case</a:t>
            </a:r>
          </a:p>
        </p:txBody>
      </p:sp>
      <p:sp>
        <p:nvSpPr>
          <p:cNvPr id="7" name="Text Placeholder 6"/>
          <p:cNvSpPr>
            <a:spLocks noGrp="1"/>
          </p:cNvSpPr>
          <p:nvPr>
            <p:ph type="body" sz="quarter" idx="27" hasCustomPrompt="1"/>
          </p:nvPr>
        </p:nvSpPr>
        <p:spPr bwMode="gray">
          <a:xfrm>
            <a:off x="6270172" y="4948942"/>
            <a:ext cx="2873828" cy="194558"/>
          </a:xfrm>
        </p:spPr>
        <p:txBody>
          <a:bodyPr rIns="45720" bIns="27432" anchor="b" anchorCtr="0"/>
          <a:lstStyle>
            <a:lvl1pPr marL="0" indent="0">
              <a:spcBef>
                <a:spcPts val="0"/>
              </a:spcBef>
              <a:buNone/>
              <a:defRPr sz="536"/>
            </a:lvl1pPr>
            <a:lvl2pPr marL="122467" indent="0">
              <a:spcBef>
                <a:spcPts val="0"/>
              </a:spcBef>
              <a:buNone/>
              <a:defRPr sz="536"/>
            </a:lvl2pPr>
            <a:lvl3pPr marL="244934" indent="0">
              <a:spcBef>
                <a:spcPts val="0"/>
              </a:spcBef>
              <a:buNone/>
              <a:defRPr sz="536"/>
            </a:lvl3pPr>
            <a:lvl4pPr marL="367400" indent="0">
              <a:spcBef>
                <a:spcPts val="0"/>
              </a:spcBef>
              <a:buNone/>
              <a:defRPr sz="536"/>
            </a:lvl4pPr>
            <a:lvl5pPr marL="489867" indent="0">
              <a:spcBef>
                <a:spcPts val="0"/>
              </a:spcBef>
              <a:buNone/>
              <a:defRPr sz="536"/>
            </a:lvl5pPr>
          </a:lstStyle>
          <a:p>
            <a:pPr lvl="0"/>
            <a:r>
              <a:rPr lang="en-US"/>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703703"/>
            <a:ext cx="2495006" cy="247320"/>
          </a:xfrm>
        </p:spPr>
        <p:txBody>
          <a:bodyPr lIns="45720" rIns="0" bIns="0" anchor="b" anchorCtr="0"/>
          <a:lstStyle>
            <a:lvl1pPr marL="97973" indent="-97973">
              <a:spcBef>
                <a:spcPts val="107"/>
              </a:spcBef>
              <a:buFont typeface="+mj-lt"/>
              <a:buAutoNum type="arabicParenR"/>
              <a:defRPr sz="536"/>
            </a:lvl1pPr>
            <a:lvl2pPr marL="122467" indent="0">
              <a:spcBef>
                <a:spcPts val="0"/>
              </a:spcBef>
              <a:buNone/>
              <a:defRPr sz="536"/>
            </a:lvl2pPr>
            <a:lvl3pPr marL="244934" indent="0">
              <a:spcBef>
                <a:spcPts val="0"/>
              </a:spcBef>
              <a:buNone/>
              <a:defRPr sz="536"/>
            </a:lvl3pPr>
            <a:lvl4pPr marL="367400" indent="0">
              <a:spcBef>
                <a:spcPts val="0"/>
              </a:spcBef>
              <a:buNone/>
              <a:defRPr sz="536"/>
            </a:lvl4pPr>
            <a:lvl5pPr marL="489867" indent="0">
              <a:spcBef>
                <a:spcPts val="0"/>
              </a:spcBef>
              <a:buNone/>
              <a:defRPr sz="536"/>
            </a:lvl5pPr>
          </a:lstStyle>
          <a:p>
            <a:pPr lvl="0"/>
            <a:r>
              <a:rPr lang="en-US"/>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8134177" y="1"/>
            <a:ext cx="1009824" cy="27384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857" smtClean="0">
                <a:solidFill>
                  <a:srgbClr val="FFFFFF"/>
                </a:solidFill>
              </a:rPr>
              <a:pPr/>
              <a:t>‹#›</a:t>
            </a:fld>
            <a:endParaRPr lang="en-US" sz="857">
              <a:solidFill>
                <a:srgbClr val="FFFFFF"/>
              </a:solidFill>
            </a:endParaRPr>
          </a:p>
        </p:txBody>
      </p:sp>
    </p:spTree>
    <p:extLst>
      <p:ext uri="{BB962C8B-B14F-4D97-AF65-F5344CB8AC3E}">
        <p14:creationId xmlns:p14="http://schemas.microsoft.com/office/powerpoint/2010/main" val="1896015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5_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458108" y="340611"/>
            <a:ext cx="8227786" cy="296785"/>
          </a:xfrm>
          <a:prstGeom prst="rect">
            <a:avLst/>
          </a:prstGeom>
        </p:spPr>
        <p:txBody>
          <a:bodyPr/>
          <a:lstStyle/>
          <a:p>
            <a:r>
              <a:rPr lang="en-US"/>
              <a:t>Slide Title – Arial 18pt Bold, Use Title Case</a:t>
            </a:r>
          </a:p>
        </p:txBody>
      </p:sp>
      <p:sp>
        <p:nvSpPr>
          <p:cNvPr id="5" name="Text Placeholder 4"/>
          <p:cNvSpPr>
            <a:spLocks noGrp="1"/>
          </p:cNvSpPr>
          <p:nvPr>
            <p:ph type="body" sz="quarter" idx="25" hasCustomPrompt="1"/>
          </p:nvPr>
        </p:nvSpPr>
        <p:spPr bwMode="gray">
          <a:xfrm>
            <a:off x="458108" y="769668"/>
            <a:ext cx="8229600" cy="230833"/>
          </a:xfrm>
        </p:spPr>
        <p:txBody>
          <a:bodyPr/>
          <a:lstStyle>
            <a:lvl1pPr marL="0" indent="0">
              <a:spcBef>
                <a:spcPts val="0"/>
              </a:spcBef>
              <a:buNone/>
              <a:defRPr sz="1500">
                <a:solidFill>
                  <a:schemeClr val="accent3"/>
                </a:solidFill>
              </a:defRPr>
            </a:lvl1pPr>
            <a:lvl2pPr marL="122467" indent="0">
              <a:spcBef>
                <a:spcPts val="0"/>
              </a:spcBef>
              <a:buNone/>
              <a:defRPr sz="1500">
                <a:solidFill>
                  <a:schemeClr val="accent3"/>
                </a:solidFill>
              </a:defRPr>
            </a:lvl2pPr>
            <a:lvl3pPr marL="244934" indent="0">
              <a:spcBef>
                <a:spcPts val="0"/>
              </a:spcBef>
              <a:buNone/>
              <a:defRPr sz="1500">
                <a:solidFill>
                  <a:schemeClr val="accent3"/>
                </a:solidFill>
              </a:defRPr>
            </a:lvl3pPr>
            <a:lvl4pPr marL="367400" indent="0">
              <a:spcBef>
                <a:spcPts val="0"/>
              </a:spcBef>
              <a:buNone/>
              <a:defRPr sz="1500">
                <a:solidFill>
                  <a:schemeClr val="accent3"/>
                </a:solidFill>
              </a:defRPr>
            </a:lvl4pPr>
            <a:lvl5pPr marL="489867" indent="0">
              <a:spcBef>
                <a:spcPts val="0"/>
              </a:spcBef>
              <a:buNone/>
              <a:defRPr sz="1500">
                <a:solidFill>
                  <a:schemeClr val="accent3"/>
                </a:solidFill>
              </a:defRPr>
            </a:lvl5pPr>
          </a:lstStyle>
          <a:p>
            <a:pPr lvl="0"/>
            <a:r>
              <a:rPr lang="en-US"/>
              <a:t>Slide Subtitle – Arial 14pt Regular, Use Title Case</a:t>
            </a:r>
          </a:p>
        </p:txBody>
      </p:sp>
      <p:sp>
        <p:nvSpPr>
          <p:cNvPr id="11" name="Text Placeholder 4"/>
          <p:cNvSpPr>
            <a:spLocks noGrp="1"/>
          </p:cNvSpPr>
          <p:nvPr>
            <p:ph type="body" sz="quarter" idx="26" hasCustomPrompt="1"/>
          </p:nvPr>
        </p:nvSpPr>
        <p:spPr bwMode="gray">
          <a:xfrm>
            <a:off x="458107" y="49229"/>
            <a:ext cx="4180115" cy="148392"/>
          </a:xfrm>
        </p:spPr>
        <p:txBody>
          <a:bodyPr/>
          <a:lstStyle>
            <a:lvl1pPr marL="0" indent="0">
              <a:spcBef>
                <a:spcPts val="0"/>
              </a:spcBef>
              <a:buNone/>
              <a:defRPr sz="965">
                <a:solidFill>
                  <a:schemeClr val="bg1"/>
                </a:solidFill>
              </a:defRPr>
            </a:lvl1pPr>
            <a:lvl2pPr marL="122467" indent="0">
              <a:spcBef>
                <a:spcPts val="0"/>
              </a:spcBef>
              <a:buNone/>
              <a:defRPr sz="1500">
                <a:solidFill>
                  <a:schemeClr val="accent3"/>
                </a:solidFill>
              </a:defRPr>
            </a:lvl2pPr>
            <a:lvl3pPr marL="244934" indent="0">
              <a:spcBef>
                <a:spcPts val="0"/>
              </a:spcBef>
              <a:buNone/>
              <a:defRPr sz="1500">
                <a:solidFill>
                  <a:schemeClr val="accent3"/>
                </a:solidFill>
              </a:defRPr>
            </a:lvl3pPr>
            <a:lvl4pPr marL="367400" indent="0">
              <a:spcBef>
                <a:spcPts val="0"/>
              </a:spcBef>
              <a:buNone/>
              <a:defRPr sz="1500">
                <a:solidFill>
                  <a:schemeClr val="accent3"/>
                </a:solidFill>
              </a:defRPr>
            </a:lvl4pPr>
            <a:lvl5pPr marL="489867" indent="0">
              <a:spcBef>
                <a:spcPts val="0"/>
              </a:spcBef>
              <a:buNone/>
              <a:defRPr sz="1500">
                <a:solidFill>
                  <a:schemeClr val="accent3"/>
                </a:solidFill>
              </a:defRPr>
            </a:lvl5pPr>
          </a:lstStyle>
          <a:p>
            <a:pPr lvl="0"/>
            <a:r>
              <a:rPr lang="en-US"/>
              <a:t>Top Kicker – Arial 9pt Regular, Use Title Case</a:t>
            </a:r>
          </a:p>
        </p:txBody>
      </p:sp>
      <p:sp>
        <p:nvSpPr>
          <p:cNvPr id="7" name="Text Placeholder 6"/>
          <p:cNvSpPr>
            <a:spLocks noGrp="1"/>
          </p:cNvSpPr>
          <p:nvPr>
            <p:ph type="body" sz="quarter" idx="27" hasCustomPrompt="1"/>
          </p:nvPr>
        </p:nvSpPr>
        <p:spPr bwMode="gray">
          <a:xfrm>
            <a:off x="6270172" y="4948942"/>
            <a:ext cx="2873828" cy="194558"/>
          </a:xfrm>
        </p:spPr>
        <p:txBody>
          <a:bodyPr rIns="45720" bIns="27432" anchor="b" anchorCtr="0"/>
          <a:lstStyle>
            <a:lvl1pPr marL="0" indent="0">
              <a:spcBef>
                <a:spcPts val="0"/>
              </a:spcBef>
              <a:buNone/>
              <a:defRPr sz="536"/>
            </a:lvl1pPr>
            <a:lvl2pPr marL="122467" indent="0">
              <a:spcBef>
                <a:spcPts val="0"/>
              </a:spcBef>
              <a:buNone/>
              <a:defRPr sz="536"/>
            </a:lvl2pPr>
            <a:lvl3pPr marL="244934" indent="0">
              <a:spcBef>
                <a:spcPts val="0"/>
              </a:spcBef>
              <a:buNone/>
              <a:defRPr sz="536"/>
            </a:lvl3pPr>
            <a:lvl4pPr marL="367400" indent="0">
              <a:spcBef>
                <a:spcPts val="0"/>
              </a:spcBef>
              <a:buNone/>
              <a:defRPr sz="536"/>
            </a:lvl4pPr>
            <a:lvl5pPr marL="489867" indent="0">
              <a:spcBef>
                <a:spcPts val="0"/>
              </a:spcBef>
              <a:buNone/>
              <a:defRPr sz="536"/>
            </a:lvl5pPr>
          </a:lstStyle>
          <a:p>
            <a:pPr lvl="0"/>
            <a:r>
              <a:rPr lang="en-US"/>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703703"/>
            <a:ext cx="2495006" cy="247320"/>
          </a:xfrm>
        </p:spPr>
        <p:txBody>
          <a:bodyPr lIns="45720" rIns="0" bIns="0" anchor="b" anchorCtr="0"/>
          <a:lstStyle>
            <a:lvl1pPr marL="97973" indent="-97973">
              <a:spcBef>
                <a:spcPts val="107"/>
              </a:spcBef>
              <a:buFont typeface="+mj-lt"/>
              <a:buAutoNum type="arabicParenR"/>
              <a:defRPr sz="536"/>
            </a:lvl1pPr>
            <a:lvl2pPr marL="122467" indent="0">
              <a:spcBef>
                <a:spcPts val="0"/>
              </a:spcBef>
              <a:buNone/>
              <a:defRPr sz="536"/>
            </a:lvl2pPr>
            <a:lvl3pPr marL="244934" indent="0">
              <a:spcBef>
                <a:spcPts val="0"/>
              </a:spcBef>
              <a:buNone/>
              <a:defRPr sz="536"/>
            </a:lvl3pPr>
            <a:lvl4pPr marL="367400" indent="0">
              <a:spcBef>
                <a:spcPts val="0"/>
              </a:spcBef>
              <a:buNone/>
              <a:defRPr sz="536"/>
            </a:lvl4pPr>
            <a:lvl5pPr marL="489867" indent="0">
              <a:spcBef>
                <a:spcPts val="0"/>
              </a:spcBef>
              <a:buNone/>
              <a:defRPr sz="536"/>
            </a:lvl5pPr>
          </a:lstStyle>
          <a:p>
            <a:pPr lvl="0"/>
            <a:r>
              <a:rPr lang="en-US"/>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448233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2255385" y="2412887"/>
            <a:ext cx="6430508"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4" y="0"/>
            <a:ext cx="4360025" cy="5076575"/>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2" tIns="48986" rIns="97972" bIns="48986" numCol="1" spcCol="0" rtlCol="0" fromWordArt="0" anchor="t" anchorCtr="0" forceAA="0" compatLnSpc="1">
            <a:prstTxWarp prst="textNoShape">
              <a:avLst/>
            </a:prstTxWarp>
            <a:noAutofit/>
          </a:bodyPr>
          <a:lstStyle/>
          <a:p>
            <a:pPr algn="ctr" defTabSz="685800">
              <a:spcBef>
                <a:spcPts val="536"/>
              </a:spcBef>
            </a:pPr>
            <a:endParaRPr lang="en-US" sz="1072" err="1">
              <a:solidFill>
                <a:srgbClr val="FFFFFF"/>
              </a:solidFill>
            </a:endParaRPr>
          </a:p>
        </p:txBody>
      </p:sp>
      <p:sp>
        <p:nvSpPr>
          <p:cNvPr id="11" name="Slide Number Placeholder 2"/>
          <p:cNvSpPr txBox="1">
            <a:spLocks/>
          </p:cNvSpPr>
          <p:nvPr userDrawn="1"/>
        </p:nvSpPr>
        <p:spPr bwMode="gray">
          <a:xfrm>
            <a:off x="8134177" y="1"/>
            <a:ext cx="1009824" cy="27384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857" smtClean="0">
                <a:solidFill>
                  <a:srgbClr val="333E48"/>
                </a:solidFill>
              </a:rPr>
              <a:pPr/>
              <a:t>‹#›</a:t>
            </a:fld>
            <a:endParaRPr lang="en-US" sz="857">
              <a:solidFill>
                <a:srgbClr val="333E48"/>
              </a:solidFill>
            </a:endParaRPr>
          </a:p>
        </p:txBody>
      </p:sp>
      <p:sp>
        <p:nvSpPr>
          <p:cNvPr id="2" name="Title 1"/>
          <p:cNvSpPr>
            <a:spLocks noGrp="1"/>
          </p:cNvSpPr>
          <p:nvPr>
            <p:ph type="title" hasCustomPrompt="1"/>
          </p:nvPr>
        </p:nvSpPr>
        <p:spPr bwMode="gray">
          <a:xfrm>
            <a:off x="2816645" y="2884619"/>
            <a:ext cx="5218732" cy="329761"/>
          </a:xfrm>
        </p:spPr>
        <p:txBody>
          <a:bodyPr/>
          <a:lstStyle>
            <a:lvl1pPr>
              <a:defRPr sz="2143" b="0">
                <a:solidFill>
                  <a:schemeClr val="tx1"/>
                </a:solidFill>
              </a:defRPr>
            </a:lvl1pPr>
          </a:lstStyle>
          <a:p>
            <a:r>
              <a:rPr lang="en-US"/>
              <a:t>Divider Title – Arial 20pt Regular</a:t>
            </a:r>
          </a:p>
        </p:txBody>
      </p:sp>
      <p:sp>
        <p:nvSpPr>
          <p:cNvPr id="4" name="Text Placeholder 3"/>
          <p:cNvSpPr>
            <a:spLocks noGrp="1"/>
          </p:cNvSpPr>
          <p:nvPr>
            <p:ph type="body" sz="quarter" idx="47" hasCustomPrompt="1"/>
          </p:nvPr>
        </p:nvSpPr>
        <p:spPr bwMode="gray">
          <a:xfrm>
            <a:off x="2816645" y="3250464"/>
            <a:ext cx="5218732" cy="181368"/>
          </a:xfrm>
        </p:spPr>
        <p:txBody>
          <a:bodyPr/>
          <a:lstStyle>
            <a:lvl1pPr marL="0" indent="0">
              <a:spcBef>
                <a:spcPts val="0"/>
              </a:spcBef>
              <a:buNone/>
              <a:defRPr sz="1178">
                <a:solidFill>
                  <a:schemeClr val="accent3"/>
                </a:solidFill>
              </a:defRPr>
            </a:lvl1pPr>
            <a:lvl2pPr marL="122467" indent="0">
              <a:spcBef>
                <a:spcPts val="0"/>
              </a:spcBef>
              <a:buNone/>
              <a:defRPr sz="1500">
                <a:solidFill>
                  <a:schemeClr val="accent3"/>
                </a:solidFill>
              </a:defRPr>
            </a:lvl2pPr>
            <a:lvl3pPr marL="244934" indent="0">
              <a:spcBef>
                <a:spcPts val="0"/>
              </a:spcBef>
              <a:buNone/>
              <a:defRPr sz="1500">
                <a:solidFill>
                  <a:schemeClr val="accent3"/>
                </a:solidFill>
              </a:defRPr>
            </a:lvl3pPr>
            <a:lvl4pPr marL="367400" indent="0">
              <a:spcBef>
                <a:spcPts val="0"/>
              </a:spcBef>
              <a:buNone/>
              <a:defRPr sz="1500">
                <a:solidFill>
                  <a:schemeClr val="accent3"/>
                </a:solidFill>
              </a:defRPr>
            </a:lvl4pPr>
            <a:lvl5pPr marL="489867" indent="0">
              <a:spcBef>
                <a:spcPts val="0"/>
              </a:spcBef>
              <a:buNone/>
              <a:defRPr sz="1500">
                <a:solidFill>
                  <a:schemeClr val="accent3"/>
                </a:solidFill>
              </a:defRPr>
            </a:lvl5pPr>
          </a:lstStyle>
          <a:p>
            <a:pPr lvl="0"/>
            <a:r>
              <a:rPr lang="en-US"/>
              <a:t>Divider Subtitle – Arial 11pt Regular</a:t>
            </a:r>
          </a:p>
        </p:txBody>
      </p:sp>
      <p:sp>
        <p:nvSpPr>
          <p:cNvPr id="6" name="Text Placeholder 5"/>
          <p:cNvSpPr>
            <a:spLocks noGrp="1"/>
          </p:cNvSpPr>
          <p:nvPr>
            <p:ph type="body" sz="quarter" idx="48" hasCustomPrompt="1"/>
          </p:nvPr>
        </p:nvSpPr>
        <p:spPr bwMode="gray">
          <a:xfrm>
            <a:off x="2816645" y="2210761"/>
            <a:ext cx="1959428" cy="148392"/>
          </a:xfrm>
        </p:spPr>
        <p:txBody>
          <a:bodyPr anchor="b" anchorCtr="0"/>
          <a:lstStyle>
            <a:lvl1pPr marL="0" indent="0" algn="l">
              <a:spcBef>
                <a:spcPts val="0"/>
              </a:spcBef>
              <a:buNone/>
              <a:defRPr sz="965" b="1" i="0" cap="all" spc="53" baseline="0">
                <a:solidFill>
                  <a:schemeClr val="tx1"/>
                </a:solidFill>
              </a:defRPr>
            </a:lvl1pPr>
            <a:lvl2pPr marL="122467" indent="0" algn="r">
              <a:spcBef>
                <a:spcPts val="0"/>
              </a:spcBef>
              <a:buNone/>
              <a:defRPr sz="1393" i="1">
                <a:solidFill>
                  <a:schemeClr val="accent3"/>
                </a:solidFill>
              </a:defRPr>
            </a:lvl2pPr>
            <a:lvl3pPr marL="244934" indent="0" algn="r">
              <a:spcBef>
                <a:spcPts val="0"/>
              </a:spcBef>
              <a:buNone/>
              <a:defRPr sz="1393" i="1">
                <a:solidFill>
                  <a:schemeClr val="accent3"/>
                </a:solidFill>
              </a:defRPr>
            </a:lvl3pPr>
            <a:lvl4pPr marL="367400" indent="0" algn="r">
              <a:spcBef>
                <a:spcPts val="0"/>
              </a:spcBef>
              <a:buNone/>
              <a:defRPr sz="1393" i="1">
                <a:solidFill>
                  <a:schemeClr val="accent3"/>
                </a:solidFill>
              </a:defRPr>
            </a:lvl4pPr>
            <a:lvl5pPr marL="489867" indent="0" algn="r">
              <a:spcBef>
                <a:spcPts val="0"/>
              </a:spcBef>
              <a:buNone/>
              <a:defRPr sz="1393" i="1">
                <a:solidFill>
                  <a:schemeClr val="accent3"/>
                </a:solidFill>
              </a:defRPr>
            </a:lvl5pPr>
          </a:lstStyle>
          <a:p>
            <a:pPr lvl="0"/>
            <a:r>
              <a:rPr lang="en-US"/>
              <a:t>Section #</a:t>
            </a:r>
          </a:p>
        </p:txBody>
      </p:sp>
      <p:sp>
        <p:nvSpPr>
          <p:cNvPr id="8" name="Text Placeholder 7"/>
          <p:cNvSpPr>
            <a:spLocks noGrp="1"/>
          </p:cNvSpPr>
          <p:nvPr>
            <p:ph type="body" sz="quarter" idx="49" hasCustomPrompt="1"/>
          </p:nvPr>
        </p:nvSpPr>
        <p:spPr bwMode="gray">
          <a:xfrm>
            <a:off x="3052042" y="3808942"/>
            <a:ext cx="3333290" cy="1014014"/>
          </a:xfrm>
        </p:spPr>
        <p:txBody>
          <a:bodyPr/>
          <a:lstStyle>
            <a:lvl1pPr>
              <a:spcBef>
                <a:spcPts val="322"/>
              </a:spcBef>
              <a:defRPr sz="965"/>
            </a:lvl1pPr>
            <a:lvl2pPr>
              <a:spcBef>
                <a:spcPts val="322"/>
              </a:spcBef>
              <a:defRPr sz="965"/>
            </a:lvl2pPr>
            <a:lvl3pPr>
              <a:spcBef>
                <a:spcPts val="322"/>
              </a:spcBef>
              <a:defRPr sz="965"/>
            </a:lvl3pPr>
            <a:lvl4pPr>
              <a:spcBef>
                <a:spcPts val="322"/>
              </a:spcBef>
              <a:defRPr sz="965"/>
            </a:lvl4pPr>
            <a:lvl5pPr>
              <a:spcBef>
                <a:spcPts val="322"/>
              </a:spcBef>
              <a:defRPr sz="965"/>
            </a:lvl5pPr>
          </a:lstStyle>
          <a:p>
            <a:pPr lvl="0"/>
            <a:r>
              <a:rPr lang="en-US"/>
              <a:t>Bulleted text, if needed – Arial 9pt Regular Nine bullet levels are built in (hit Enter then Tab to get to the next bullet level)</a:t>
            </a:r>
          </a:p>
          <a:p>
            <a:pPr lvl="1"/>
            <a:r>
              <a:rPr lang="en-US"/>
              <a:t>Second level</a:t>
            </a:r>
          </a:p>
          <a:p>
            <a:pPr lvl="2"/>
            <a:r>
              <a:rPr lang="en-US"/>
              <a:t>Third level</a:t>
            </a:r>
          </a:p>
          <a:p>
            <a:pPr lvl="3"/>
            <a:r>
              <a:rPr lang="en-US"/>
              <a:t>Fourth level</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923" y="360812"/>
            <a:ext cx="2074337" cy="249980"/>
          </a:xfrm>
          <a:prstGeom prst="rect">
            <a:avLst/>
          </a:prstGeom>
        </p:spPr>
      </p:pic>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587" y="300954"/>
            <a:ext cx="1811528" cy="376705"/>
          </a:xfrm>
          <a:prstGeom prst="rect">
            <a:avLst/>
          </a:prstGeom>
        </p:spPr>
      </p:pic>
    </p:spTree>
    <p:extLst>
      <p:ext uri="{BB962C8B-B14F-4D97-AF65-F5344CB8AC3E}">
        <p14:creationId xmlns:p14="http://schemas.microsoft.com/office/powerpoint/2010/main" val="2899183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8134177" y="1"/>
            <a:ext cx="1009824" cy="27384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857" smtClean="0">
                <a:solidFill>
                  <a:srgbClr val="FFFFFF"/>
                </a:solidFill>
              </a:rPr>
              <a:pPr/>
              <a:t>‹#›</a:t>
            </a:fld>
            <a:endParaRPr lang="en-US" sz="857">
              <a:solidFill>
                <a:srgbClr val="FFFFFF"/>
              </a:solidFill>
            </a:endParaRPr>
          </a:p>
        </p:txBody>
      </p:sp>
      <p:sp>
        <p:nvSpPr>
          <p:cNvPr id="11" name="TextBox 10"/>
          <p:cNvSpPr txBox="1"/>
          <p:nvPr userDrawn="1"/>
        </p:nvSpPr>
        <p:spPr bwMode="gray">
          <a:xfrm>
            <a:off x="-1" y="5031362"/>
            <a:ext cx="2976619" cy="112138"/>
          </a:xfrm>
          <a:prstGeom prst="rect">
            <a:avLst/>
          </a:prstGeom>
          <a:noFill/>
        </p:spPr>
        <p:txBody>
          <a:bodyPr wrap="square" lIns="48986" tIns="0" rIns="0" bIns="29392" rtlCol="0" anchor="b" anchorCtr="0">
            <a:spAutoFit/>
          </a:bodyPr>
          <a:lstStyle/>
          <a:p>
            <a:pPr defTabSz="685800">
              <a:defRPr/>
            </a:pPr>
            <a:r>
              <a:rPr lang="en-US" sz="536">
                <a:solidFill>
                  <a:srgbClr val="BEC9D0"/>
                </a:solidFill>
              </a:rPr>
              <a:t>©2017 Advisory Board • All Rights Reserved • </a:t>
            </a:r>
            <a:r>
              <a:rPr lang="en-US" sz="536" b="1">
                <a:solidFill>
                  <a:srgbClr val="BEC9D0"/>
                </a:solidFill>
              </a:rPr>
              <a:t>advisory.com</a:t>
            </a:r>
          </a:p>
        </p:txBody>
      </p:sp>
      <p:sp>
        <p:nvSpPr>
          <p:cNvPr id="10" name="Title 2"/>
          <p:cNvSpPr>
            <a:spLocks noGrp="1"/>
          </p:cNvSpPr>
          <p:nvPr>
            <p:ph type="title" hasCustomPrompt="1"/>
          </p:nvPr>
        </p:nvSpPr>
        <p:spPr bwMode="gray">
          <a:xfrm>
            <a:off x="458108" y="340611"/>
            <a:ext cx="8227786" cy="296785"/>
          </a:xfrm>
        </p:spPr>
        <p:txBody>
          <a:bodyPr/>
          <a:lstStyle/>
          <a:p>
            <a:r>
              <a:rPr lang="en-US"/>
              <a:t>Slide Title – Arial 18pt Bold, Use Title Case</a:t>
            </a:r>
          </a:p>
        </p:txBody>
      </p:sp>
      <p:sp>
        <p:nvSpPr>
          <p:cNvPr id="12" name="Text Placeholder 4"/>
          <p:cNvSpPr>
            <a:spLocks noGrp="1"/>
          </p:cNvSpPr>
          <p:nvPr>
            <p:ph type="body" sz="quarter" idx="25" hasCustomPrompt="1"/>
          </p:nvPr>
        </p:nvSpPr>
        <p:spPr bwMode="gray">
          <a:xfrm>
            <a:off x="458108" y="769668"/>
            <a:ext cx="8229600" cy="230833"/>
          </a:xfrm>
        </p:spPr>
        <p:txBody>
          <a:bodyPr/>
          <a:lstStyle>
            <a:lvl1pPr marL="0" indent="0">
              <a:spcBef>
                <a:spcPts val="0"/>
              </a:spcBef>
              <a:buNone/>
              <a:defRPr sz="1500">
                <a:solidFill>
                  <a:schemeClr val="accent2"/>
                </a:solidFill>
              </a:defRPr>
            </a:lvl1pPr>
            <a:lvl2pPr marL="122467" indent="0">
              <a:spcBef>
                <a:spcPts val="0"/>
              </a:spcBef>
              <a:buNone/>
              <a:defRPr sz="1500">
                <a:solidFill>
                  <a:schemeClr val="accent3"/>
                </a:solidFill>
              </a:defRPr>
            </a:lvl2pPr>
            <a:lvl3pPr marL="244934" indent="0">
              <a:spcBef>
                <a:spcPts val="0"/>
              </a:spcBef>
              <a:buNone/>
              <a:defRPr sz="1500">
                <a:solidFill>
                  <a:schemeClr val="accent3"/>
                </a:solidFill>
              </a:defRPr>
            </a:lvl3pPr>
            <a:lvl4pPr marL="367400" indent="0">
              <a:spcBef>
                <a:spcPts val="0"/>
              </a:spcBef>
              <a:buNone/>
              <a:defRPr sz="1500">
                <a:solidFill>
                  <a:schemeClr val="accent3"/>
                </a:solidFill>
              </a:defRPr>
            </a:lvl4pPr>
            <a:lvl5pPr marL="489867" indent="0">
              <a:spcBef>
                <a:spcPts val="0"/>
              </a:spcBef>
              <a:buNone/>
              <a:defRPr sz="1500">
                <a:solidFill>
                  <a:schemeClr val="accent3"/>
                </a:solidFill>
              </a:defRPr>
            </a:lvl5pPr>
          </a:lstStyle>
          <a:p>
            <a:pPr lvl="0"/>
            <a:r>
              <a:rPr lang="en-US"/>
              <a:t>Slide Subtitle – Arial 14pt Regular, Use Title Case</a:t>
            </a:r>
          </a:p>
        </p:txBody>
      </p:sp>
      <p:sp>
        <p:nvSpPr>
          <p:cNvPr id="13" name="Text Placeholder 4"/>
          <p:cNvSpPr>
            <a:spLocks noGrp="1"/>
          </p:cNvSpPr>
          <p:nvPr>
            <p:ph type="body" sz="quarter" idx="27" hasCustomPrompt="1"/>
          </p:nvPr>
        </p:nvSpPr>
        <p:spPr bwMode="gray">
          <a:xfrm>
            <a:off x="1365681" y="1886603"/>
            <a:ext cx="6412642" cy="1904368"/>
          </a:xfrm>
        </p:spPr>
        <p:txBody>
          <a:bodyPr/>
          <a:lstStyle>
            <a:lvl1pPr marL="0" indent="0">
              <a:lnSpc>
                <a:spcPct val="110000"/>
              </a:lnSpc>
              <a:spcBef>
                <a:spcPts val="1286"/>
              </a:spcBef>
              <a:buNone/>
              <a:defRPr sz="1607" baseline="0">
                <a:solidFill>
                  <a:schemeClr val="bg1"/>
                </a:solidFill>
              </a:defRPr>
            </a:lvl1pPr>
            <a:lvl2pPr marL="122467" indent="0">
              <a:spcBef>
                <a:spcPts val="0"/>
              </a:spcBef>
              <a:buNone/>
              <a:defRPr sz="1500">
                <a:solidFill>
                  <a:schemeClr val="accent3"/>
                </a:solidFill>
              </a:defRPr>
            </a:lvl2pPr>
            <a:lvl3pPr marL="244934" indent="0">
              <a:spcBef>
                <a:spcPts val="0"/>
              </a:spcBef>
              <a:buNone/>
              <a:defRPr sz="1500">
                <a:solidFill>
                  <a:schemeClr val="accent3"/>
                </a:solidFill>
              </a:defRPr>
            </a:lvl3pPr>
            <a:lvl4pPr marL="367400" indent="0">
              <a:spcBef>
                <a:spcPts val="0"/>
              </a:spcBef>
              <a:buNone/>
              <a:defRPr sz="1500">
                <a:solidFill>
                  <a:schemeClr val="accent3"/>
                </a:solidFill>
              </a:defRPr>
            </a:lvl4pPr>
            <a:lvl5pPr marL="489867" indent="0">
              <a:spcBef>
                <a:spcPts val="0"/>
              </a:spcBef>
              <a:buNone/>
              <a:defRPr sz="1500">
                <a:solidFill>
                  <a:schemeClr val="accent3"/>
                </a:solidFill>
              </a:defRPr>
            </a:lvl5pPr>
          </a:lstStyle>
          <a:p>
            <a:pPr lvl="0"/>
            <a:r>
              <a:rPr lang="en-US"/>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6270172" y="4948942"/>
            <a:ext cx="2873828" cy="194558"/>
          </a:xfrm>
        </p:spPr>
        <p:txBody>
          <a:bodyPr rIns="45720" bIns="27432" anchor="b" anchorCtr="0"/>
          <a:lstStyle>
            <a:lvl1pPr marL="0" indent="0">
              <a:spcBef>
                <a:spcPts val="0"/>
              </a:spcBef>
              <a:buNone/>
              <a:defRPr sz="536">
                <a:solidFill>
                  <a:schemeClr val="accent1"/>
                </a:solidFill>
              </a:defRPr>
            </a:lvl1pPr>
            <a:lvl2pPr marL="122467" indent="0">
              <a:spcBef>
                <a:spcPts val="0"/>
              </a:spcBef>
              <a:buNone/>
              <a:defRPr sz="536"/>
            </a:lvl2pPr>
            <a:lvl3pPr marL="244934" indent="0">
              <a:spcBef>
                <a:spcPts val="0"/>
              </a:spcBef>
              <a:buNone/>
              <a:defRPr sz="536"/>
            </a:lvl3pPr>
            <a:lvl4pPr marL="367400" indent="0">
              <a:spcBef>
                <a:spcPts val="0"/>
              </a:spcBef>
              <a:buNone/>
              <a:defRPr sz="536"/>
            </a:lvl4pPr>
            <a:lvl5pPr marL="489867" indent="0">
              <a:spcBef>
                <a:spcPts val="0"/>
              </a:spcBef>
              <a:buNone/>
              <a:defRPr sz="536"/>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703703"/>
            <a:ext cx="2495006" cy="247320"/>
          </a:xfrm>
        </p:spPr>
        <p:txBody>
          <a:bodyPr lIns="45720" rIns="0" bIns="0" anchor="b" anchorCtr="0"/>
          <a:lstStyle>
            <a:lvl1pPr marL="97973" indent="-97973">
              <a:spcBef>
                <a:spcPts val="107"/>
              </a:spcBef>
              <a:buFont typeface="+mj-lt"/>
              <a:buAutoNum type="arabicParenR"/>
              <a:defRPr sz="536">
                <a:solidFill>
                  <a:schemeClr val="accent1"/>
                </a:solidFill>
              </a:defRPr>
            </a:lvl1pPr>
            <a:lvl2pPr marL="122467" indent="0">
              <a:spcBef>
                <a:spcPts val="0"/>
              </a:spcBef>
              <a:buNone/>
              <a:defRPr sz="536"/>
            </a:lvl2pPr>
            <a:lvl3pPr marL="244934" indent="0">
              <a:spcBef>
                <a:spcPts val="0"/>
              </a:spcBef>
              <a:buNone/>
              <a:defRPr sz="536"/>
            </a:lvl3pPr>
            <a:lvl4pPr marL="367400" indent="0">
              <a:spcBef>
                <a:spcPts val="0"/>
              </a:spcBef>
              <a:buNone/>
              <a:defRPr sz="536"/>
            </a:lvl4pPr>
            <a:lvl5pPr marL="489867" indent="0">
              <a:spcBef>
                <a:spcPts val="0"/>
              </a:spcBef>
              <a:buNone/>
              <a:defRPr sz="536"/>
            </a:lvl5pPr>
          </a:lstStyle>
          <a:p>
            <a:pPr lvl="0"/>
            <a:r>
              <a:rPr lang="en-US"/>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4209759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8695659" y="1"/>
            <a:ext cx="448342" cy="197417"/>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857" smtClean="0">
                <a:solidFill>
                  <a:srgbClr val="333E48"/>
                </a:solidFill>
              </a:rPr>
              <a:pPr/>
              <a:t>‹#›</a:t>
            </a:fld>
            <a:endParaRPr lang="en-US" sz="857">
              <a:solidFill>
                <a:srgbClr val="333E48"/>
              </a:solidFill>
            </a:endParaRPr>
          </a:p>
        </p:txBody>
      </p:sp>
    </p:spTree>
    <p:extLst>
      <p:ext uri="{BB962C8B-B14F-4D97-AF65-F5344CB8AC3E}">
        <p14:creationId xmlns:p14="http://schemas.microsoft.com/office/powerpoint/2010/main" val="362337457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green">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5" cy="5142161"/>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pic>
        <p:nvPicPr>
          <p:cNvPr id="10" name="Picture 9">
            <a:extLst>
              <a:ext uri="{FF2B5EF4-FFF2-40B4-BE49-F238E27FC236}">
                <a16:creationId xmlns:a16="http://schemas.microsoft.com/office/drawing/2014/main" id="{855D7BD9-937A-3447-938D-81FBB57291E1}"/>
              </a:ext>
            </a:extLst>
          </p:cNvPr>
          <p:cNvPicPr>
            <a:picLocks noChangeAspect="1"/>
          </p:cNvPicPr>
          <p:nvPr userDrawn="1"/>
        </p:nvPicPr>
        <p:blipFill>
          <a:blip r:embed="rId3"/>
          <a:srcRect/>
          <a:stretch/>
        </p:blipFill>
        <p:spPr>
          <a:xfrm>
            <a:off x="355862" y="360572"/>
            <a:ext cx="1823641" cy="347673"/>
          </a:xfrm>
          <a:prstGeom prst="rect">
            <a:avLst/>
          </a:prstGeom>
        </p:spPr>
      </p:pic>
      <p:sp>
        <p:nvSpPr>
          <p:cNvPr id="3" name="Date Placeholder 2">
            <a:extLst>
              <a:ext uri="{FF2B5EF4-FFF2-40B4-BE49-F238E27FC236}">
                <a16:creationId xmlns:a16="http://schemas.microsoft.com/office/drawing/2014/main" id="{407AA221-68AF-F347-BB20-F287D97F8652}"/>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1" name="Text Placeholder 6">
            <a:extLst>
              <a:ext uri="{FF2B5EF4-FFF2-40B4-BE49-F238E27FC236}">
                <a16:creationId xmlns:a16="http://schemas.microsoft.com/office/drawing/2014/main" id="{9B734A5F-A7E5-A848-A6CC-C0CB798A9FB2}"/>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9" name="Text Placeholder 6">
            <a:extLst>
              <a:ext uri="{FF2B5EF4-FFF2-40B4-BE49-F238E27FC236}">
                <a16:creationId xmlns:a16="http://schemas.microsoft.com/office/drawing/2014/main" id="{9655BC6A-66D5-144E-A179-8562D27ACDE4}"/>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2" name="Picture Placeholder 16">
            <a:extLst>
              <a:ext uri="{FF2B5EF4-FFF2-40B4-BE49-F238E27FC236}">
                <a16:creationId xmlns:a16="http://schemas.microsoft.com/office/drawing/2014/main" id="{B7A2925B-6287-9742-8034-6EB7F916FF1D}"/>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pic>
        <p:nvPicPr>
          <p:cNvPr id="4098" name="Picture 2" descr="Covenant Health temporarily suspends construction on Hope Tower at Covenant  Medical Center | KLBK | KAMC | EverythingLubbock.com">
            <a:extLst>
              <a:ext uri="{FF2B5EF4-FFF2-40B4-BE49-F238E27FC236}">
                <a16:creationId xmlns:a16="http://schemas.microsoft.com/office/drawing/2014/main" id="{BDEC2C28-21A5-6723-6CC7-BC983AB059B2}"/>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7651" b="31055"/>
          <a:stretch/>
        </p:blipFill>
        <p:spPr bwMode="auto">
          <a:xfrm>
            <a:off x="341799" y="345281"/>
            <a:ext cx="2829493"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04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blu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1"/>
            <a:ext cx="9134474" cy="5142160"/>
          </a:xfrm>
          <a:prstGeom prst="rect">
            <a:avLst/>
          </a:prstGeom>
        </p:spPr>
      </p:pic>
      <p:pic>
        <p:nvPicPr>
          <p:cNvPr id="8" name="Picture 7">
            <a:extLst>
              <a:ext uri="{FF2B5EF4-FFF2-40B4-BE49-F238E27FC236}">
                <a16:creationId xmlns:a16="http://schemas.microsoft.com/office/drawing/2014/main" id="{5FA1D6A8-D2DB-2247-845A-4C18FB7E51D6}"/>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3D712B30-2C20-A249-A5F8-9585689F110C}"/>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236500E3-B401-FF4F-BD1E-30549750FBD0}"/>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6777289-C0C1-334A-8FF5-A7A32CAB8642}"/>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BEC9B4EB-2745-E241-ACD9-D4FA90BB00D4}"/>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CCA5C998-DADD-5541-BB4E-2221CE6BAC00}"/>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pic>
        <p:nvPicPr>
          <p:cNvPr id="2" name="Picture 2" descr="Covenant Health temporarily suspends construction on Hope Tower at Covenant  Medical Center | KLBK | KAMC | EverythingLubbock.com">
            <a:extLst>
              <a:ext uri="{FF2B5EF4-FFF2-40B4-BE49-F238E27FC236}">
                <a16:creationId xmlns:a16="http://schemas.microsoft.com/office/drawing/2014/main" id="{79A68933-0C9E-82CE-99CB-E0F7FB72C612}"/>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7651" b="31055"/>
          <a:stretch/>
        </p:blipFill>
        <p:spPr bwMode="auto">
          <a:xfrm>
            <a:off x="341799" y="345281"/>
            <a:ext cx="2829493"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17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_image_1">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F20716D8-B44F-884B-A9C2-459621A71328}"/>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28630CEA-3BC3-674A-A438-E4F13669E610}"/>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9D10881B-E781-464A-8D32-6F707C3C6D6D}"/>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45852294-8A40-1643-8A3B-5520E6DFED55}"/>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0AFA34DE-5D11-3749-9BA7-EBB14EDCA10C}"/>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E55AD3D0-8EFA-1D4A-A468-7B49076B97E9}"/>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pic>
        <p:nvPicPr>
          <p:cNvPr id="2" name="Picture 2" descr="Covenant Health temporarily suspends construction on Hope Tower at Covenant  Medical Center | KLBK | KAMC | EverythingLubbock.com">
            <a:extLst>
              <a:ext uri="{FF2B5EF4-FFF2-40B4-BE49-F238E27FC236}">
                <a16:creationId xmlns:a16="http://schemas.microsoft.com/office/drawing/2014/main" id="{E62E4D5F-5D83-06F1-810A-1F200A7968BC}"/>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7651" b="31055"/>
          <a:stretch/>
        </p:blipFill>
        <p:spPr bwMode="auto">
          <a:xfrm>
            <a:off x="341799" y="345281"/>
            <a:ext cx="2829493"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951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_image_2">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7915F7A6-3594-E34F-96EB-8292BF5E701D}"/>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A3D26F65-2984-1045-9680-19A2259D399A}"/>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BB1BBA5A-5A14-2640-B971-139793DB87F7}"/>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EF458B4C-DBA6-9343-9258-50EDC349B250}"/>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73C23CC2-C543-974E-8041-AC181A108AF7}"/>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C5F66120-A354-C44A-9AF5-B9AFB55F41CC}"/>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pic>
        <p:nvPicPr>
          <p:cNvPr id="2" name="Picture 2" descr="Covenant Health temporarily suspends construction on Hope Tower at Covenant  Medical Center | KLBK | KAMC | EverythingLubbock.com">
            <a:extLst>
              <a:ext uri="{FF2B5EF4-FFF2-40B4-BE49-F238E27FC236}">
                <a16:creationId xmlns:a16="http://schemas.microsoft.com/office/drawing/2014/main" id="{A374BEEF-2985-0561-69E5-AF89CD474320}"/>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7651" b="31055"/>
          <a:stretch/>
        </p:blipFill>
        <p:spPr bwMode="auto">
          <a:xfrm>
            <a:off x="341799" y="345281"/>
            <a:ext cx="2829493"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1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881"/>
            <a:ext cx="8229600" cy="983270"/>
          </a:xfrm>
        </p:spPr>
        <p:txBody>
          <a:bodyPr>
            <a:normAutofit/>
          </a:bodyPr>
          <a:lstStyle>
            <a:lvl1pPr>
              <a:defRPr sz="2400"/>
            </a:lvl1pPr>
          </a:lstStyle>
          <a:p>
            <a:r>
              <a:rPr lang="en-US"/>
              <a:t>Title slide style, 24pt Arial bold</a:t>
            </a:r>
          </a:p>
        </p:txBody>
      </p:sp>
      <p:sp>
        <p:nvSpPr>
          <p:cNvPr id="3" name="Content Placeholder 2"/>
          <p:cNvSpPr>
            <a:spLocks noGrp="1"/>
          </p:cNvSpPr>
          <p:nvPr>
            <p:ph idx="1"/>
          </p:nvPr>
        </p:nvSpPr>
        <p:spPr>
          <a:xfrm>
            <a:off x="457200" y="1200151"/>
            <a:ext cx="8229600" cy="3209537"/>
          </a:xfrm>
        </p:spPr>
        <p:txBody>
          <a:bodyPr lIns="0"/>
          <a:lstStyle>
            <a:lvl1pPr indent="-164592">
              <a:defRPr sz="2000"/>
            </a:lvl1pPr>
            <a:lvl2pPr indent="-164592">
              <a:defRPr sz="1800"/>
            </a:lvl2pPr>
            <a:lvl3pPr indent="-146304">
              <a:defRPr sz="1600"/>
            </a:lvl3pPr>
            <a:lvl4pPr indent="-128016">
              <a:defRPr sz="1400"/>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descr="grayStJo&amp;Prov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Tree>
    <p:extLst>
      <p:ext uri="{BB962C8B-B14F-4D97-AF65-F5344CB8AC3E}">
        <p14:creationId xmlns:p14="http://schemas.microsoft.com/office/powerpoint/2010/main" val="1986906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_image_3">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EDA19225-5402-B849-995F-9CD3FE904964}"/>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69184965-CABD-DB48-A360-15AEC4A7814A}"/>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0C81F733-E682-9C47-9564-D92C6673AA30}"/>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35A27F00-3E27-E442-8CF0-75A1B044ED4C}"/>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541AF56D-8660-EB45-B6E7-DC70EA1C640C}"/>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7E8D4AFF-4398-1348-B1E9-0F1148BF889C}"/>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pic>
        <p:nvPicPr>
          <p:cNvPr id="2" name="Picture 2" descr="Covenant Health temporarily suspends construction on Hope Tower at Covenant  Medical Center | KLBK | KAMC | EverythingLubbock.com">
            <a:extLst>
              <a:ext uri="{FF2B5EF4-FFF2-40B4-BE49-F238E27FC236}">
                <a16:creationId xmlns:a16="http://schemas.microsoft.com/office/drawing/2014/main" id="{919BF710-877B-B7F4-538D-6A5701CD81D8}"/>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7651" b="31055"/>
          <a:stretch/>
        </p:blipFill>
        <p:spPr bwMode="auto">
          <a:xfrm>
            <a:off x="341799" y="345281"/>
            <a:ext cx="2829493"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94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_image_4">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12C88E1B-A6D4-AE4B-A631-6E8AF50BA37C}"/>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86B9DFE4-4BF3-C045-AC8D-11F4080771C3}"/>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40BFCFCA-0B5A-B543-B3B4-2C8734AA2D06}"/>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EC8D705-1A7D-F646-AAEA-A7B4D2233AB3}"/>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3AEF5BD2-EE88-E94B-9D65-395DA6FF0305}"/>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49AE208B-7D28-0241-965E-39E062A2794F}"/>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pic>
        <p:nvPicPr>
          <p:cNvPr id="2" name="Picture 2" descr="Covenant Health temporarily suspends construction on Hope Tower at Covenant  Medical Center | KLBK | KAMC | EverythingLubbock.com">
            <a:extLst>
              <a:ext uri="{FF2B5EF4-FFF2-40B4-BE49-F238E27FC236}">
                <a16:creationId xmlns:a16="http://schemas.microsoft.com/office/drawing/2014/main" id="{D00B0F5B-4806-EF1F-B243-CB9920E36C4A}"/>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7651" b="31055"/>
          <a:stretch/>
        </p:blipFill>
        <p:spPr bwMode="auto">
          <a:xfrm>
            <a:off x="341799" y="345281"/>
            <a:ext cx="2829493"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_image_5">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4652CB6F-F70F-974E-BEBD-CDD81D14E979}"/>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01ED60FB-0446-4047-870C-2D5AEEE712F5}"/>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04C80946-C36E-5E4B-853D-652CBD1435AF}"/>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9F8A47AD-ABE2-4048-BE87-686B4B35A28F}"/>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7F545176-F745-D641-9049-E8186B4B76AE}"/>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2FEAC763-405D-CE46-A7A4-F01415736CBF}"/>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pic>
        <p:nvPicPr>
          <p:cNvPr id="2" name="Picture 2" descr="Covenant Health temporarily suspends construction on Hope Tower at Covenant  Medical Center | KLBK | KAMC | EverythingLubbock.com">
            <a:extLst>
              <a:ext uri="{FF2B5EF4-FFF2-40B4-BE49-F238E27FC236}">
                <a16:creationId xmlns:a16="http://schemas.microsoft.com/office/drawing/2014/main" id="{A1B302BA-8F86-1591-E0A2-ACB86670337F}"/>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7651" b="31055"/>
          <a:stretch/>
        </p:blipFill>
        <p:spPr bwMode="auto">
          <a:xfrm>
            <a:off x="341799" y="345281"/>
            <a:ext cx="2829493"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58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image_6">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E46D06F3-6EE5-6A4F-88B6-06A99919F5F4}"/>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65DD66D4-1403-4046-BF2A-6F7ABB701EAD}"/>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2F10B353-F73E-1A44-8570-5FB538291683}"/>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0AF35BE-2C5D-B74E-8883-D6C4B19C612D}"/>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C4076D9F-0AF1-C348-9A1E-409EA1AB6212}"/>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D83E8E1F-4ADC-CC40-B744-1AF88F14B987}"/>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pic>
        <p:nvPicPr>
          <p:cNvPr id="2" name="Picture 2" descr="Covenant Health temporarily suspends construction on Hope Tower at Covenant  Medical Center | KLBK | KAMC | EverythingLubbock.com">
            <a:extLst>
              <a:ext uri="{FF2B5EF4-FFF2-40B4-BE49-F238E27FC236}">
                <a16:creationId xmlns:a16="http://schemas.microsoft.com/office/drawing/2014/main" id="{DB234001-3D9C-1A13-1ACA-53C9E032E93B}"/>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7651" b="31055"/>
          <a:stretch/>
        </p:blipFill>
        <p:spPr bwMode="auto">
          <a:xfrm>
            <a:off x="341799" y="345281"/>
            <a:ext cx="2829493"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910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_image_7">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52B1931B-4DAA-B94A-8CE6-18C54E1C5A6C}"/>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7BEE3760-BA92-6044-9EDB-4EE48B1ABFE3}"/>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12" name="Text Placeholder 6">
            <a:extLst>
              <a:ext uri="{FF2B5EF4-FFF2-40B4-BE49-F238E27FC236}">
                <a16:creationId xmlns:a16="http://schemas.microsoft.com/office/drawing/2014/main" id="{186941BE-94A3-8E45-B4FC-DEBB6D46616C}"/>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9" name="Date Placeholder 2">
            <a:extLst>
              <a:ext uri="{FF2B5EF4-FFF2-40B4-BE49-F238E27FC236}">
                <a16:creationId xmlns:a16="http://schemas.microsoft.com/office/drawing/2014/main" id="{84C5C7F2-0396-2D40-8B33-B360F1E53609}"/>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5" name="Text Placeholder 6">
            <a:extLst>
              <a:ext uri="{FF2B5EF4-FFF2-40B4-BE49-F238E27FC236}">
                <a16:creationId xmlns:a16="http://schemas.microsoft.com/office/drawing/2014/main" id="{5532B50F-6042-9A44-841B-4798977915CC}"/>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35412067-A2C8-D84A-9C5D-A3B81C22E239}"/>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pic>
        <p:nvPicPr>
          <p:cNvPr id="2" name="Picture 2" descr="Covenant Health temporarily suspends construction on Hope Tower at Covenant  Medical Center | KLBK | KAMC | EverythingLubbock.com">
            <a:extLst>
              <a:ext uri="{FF2B5EF4-FFF2-40B4-BE49-F238E27FC236}">
                <a16:creationId xmlns:a16="http://schemas.microsoft.com/office/drawing/2014/main" id="{39B5AC68-E291-3704-561C-B9B251B6C671}"/>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7651" b="31055"/>
          <a:stretch/>
        </p:blipFill>
        <p:spPr bwMode="auto">
          <a:xfrm>
            <a:off x="341799" y="345281"/>
            <a:ext cx="2829493"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234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618A2A-DF5D-E94F-AE1B-05869B8CDF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41"/>
            <a:ext cx="9134472" cy="5142159"/>
          </a:xfrm>
          <a:prstGeom prst="rect">
            <a:avLst/>
          </a:prstGeom>
        </p:spPr>
      </p:pic>
      <p:sp>
        <p:nvSpPr>
          <p:cNvPr id="2" name="TextBox 1">
            <a:extLst>
              <a:ext uri="{FF2B5EF4-FFF2-40B4-BE49-F238E27FC236}">
                <a16:creationId xmlns:a16="http://schemas.microsoft.com/office/drawing/2014/main" id="{96C6DFFD-D32D-F046-95A8-4D7002C62042}"/>
              </a:ext>
            </a:extLst>
          </p:cNvPr>
          <p:cNvSpPr txBox="1"/>
          <p:nvPr userDrawn="1"/>
        </p:nvSpPr>
        <p:spPr>
          <a:xfrm>
            <a:off x="347753" y="345281"/>
            <a:ext cx="2703423" cy="479064"/>
          </a:xfrm>
          <a:prstGeom prst="rect">
            <a:avLst/>
          </a:prstGeom>
          <a:noFill/>
        </p:spPr>
        <p:txBody>
          <a:bodyPr wrap="square" lIns="0" tIns="0" rIns="0" bIns="102870" rtlCol="0" anchor="b" anchorCtr="0">
            <a:noAutofit/>
          </a:bodyPr>
          <a:lstStyle/>
          <a:p>
            <a:pPr marL="0" lvl="0" indent="-2742926" algn="l">
              <a:lnSpc>
                <a:spcPts val="2550"/>
              </a:lnSpc>
              <a:spcAft>
                <a:spcPts val="0"/>
              </a:spcAft>
            </a:pPr>
            <a:r>
              <a:rPr lang="en-US" sz="3000" b="0" i="0">
                <a:solidFill>
                  <a:schemeClr val="bg1"/>
                </a:solidFill>
                <a:latin typeface="Garamond" panose="02020404030301010803" pitchFamily="18" charset="0"/>
              </a:rPr>
              <a:t>Agenda</a:t>
            </a:r>
          </a:p>
        </p:txBody>
      </p:sp>
      <p:sp>
        <p:nvSpPr>
          <p:cNvPr id="14" name="Footer Placeholder 13">
            <a:extLst>
              <a:ext uri="{FF2B5EF4-FFF2-40B4-BE49-F238E27FC236}">
                <a16:creationId xmlns:a16="http://schemas.microsoft.com/office/drawing/2014/main" id="{E8F47C92-6270-F544-B541-A469D4A5DA9A}"/>
              </a:ext>
            </a:extLst>
          </p:cNvPr>
          <p:cNvSpPr>
            <a:spLocks noGrp="1"/>
          </p:cNvSpPr>
          <p:nvPr>
            <p:ph type="ftr" sz="quarter" idx="15"/>
          </p:nvPr>
        </p:nvSpPr>
        <p:spPr>
          <a:xfrm>
            <a:off x="3223862" y="4824421"/>
            <a:ext cx="5203196" cy="176204"/>
          </a:xfrm>
        </p:spPr>
        <p:txBody>
          <a:bodyPr/>
          <a:lstStyle/>
          <a:p>
            <a:pPr lvl="8"/>
            <a:r>
              <a:rPr lang="en-US"/>
              <a:t>Presentation Title Here &gt; Insert &gt; Header &amp; Footer</a:t>
            </a:r>
          </a:p>
        </p:txBody>
      </p:sp>
      <p:sp>
        <p:nvSpPr>
          <p:cNvPr id="15" name="Slide Number Placeholder 14">
            <a:extLst>
              <a:ext uri="{FF2B5EF4-FFF2-40B4-BE49-F238E27FC236}">
                <a16:creationId xmlns:a16="http://schemas.microsoft.com/office/drawing/2014/main" id="{9AFAAF2F-5C32-014B-B859-13C713ABBAE0}"/>
              </a:ext>
            </a:extLst>
          </p:cNvPr>
          <p:cNvSpPr>
            <a:spLocks noGrp="1"/>
          </p:cNvSpPr>
          <p:nvPr>
            <p:ph type="sldNum" sz="quarter" idx="16"/>
          </p:nvPr>
        </p:nvSpPr>
        <p:spPr/>
        <p:txBody>
          <a:bodyPr/>
          <a:lstStyle/>
          <a:p>
            <a:fld id="{1E3D5677-3D20-0C46-8497-54D73E689044}" type="slidenum">
              <a:rPr lang="en-US"/>
              <a:pPr/>
              <a:t>‹#›</a:t>
            </a:fld>
            <a:endParaRPr lang="en-US"/>
          </a:p>
        </p:txBody>
      </p:sp>
      <p:pic>
        <p:nvPicPr>
          <p:cNvPr id="3" name="Picture 2" descr="Covenant Health temporarily suspends construction on Hope Tower at Covenant  Medical Center | KLBK | KAMC | EverythingLubbock.com">
            <a:extLst>
              <a:ext uri="{FF2B5EF4-FFF2-40B4-BE49-F238E27FC236}">
                <a16:creationId xmlns:a16="http://schemas.microsoft.com/office/drawing/2014/main" id="{4A9C7FAD-D288-9AE4-1EE2-C4858957B41A}"/>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43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618A2A-DF5D-E94F-AE1B-05869B8CDF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8" y="3350"/>
            <a:ext cx="9134472" cy="5142159"/>
          </a:xfrm>
          <a:prstGeom prst="rect">
            <a:avLst/>
          </a:prstGeom>
        </p:spPr>
      </p:pic>
      <p:sp>
        <p:nvSpPr>
          <p:cNvPr id="2" name="TextBox 1">
            <a:extLst>
              <a:ext uri="{FF2B5EF4-FFF2-40B4-BE49-F238E27FC236}">
                <a16:creationId xmlns:a16="http://schemas.microsoft.com/office/drawing/2014/main" id="{96C6DFFD-D32D-F046-95A8-4D7002C62042}"/>
              </a:ext>
            </a:extLst>
          </p:cNvPr>
          <p:cNvSpPr txBox="1"/>
          <p:nvPr userDrawn="1"/>
        </p:nvSpPr>
        <p:spPr>
          <a:xfrm>
            <a:off x="347753" y="345281"/>
            <a:ext cx="2703423" cy="828675"/>
          </a:xfrm>
          <a:prstGeom prst="rect">
            <a:avLst/>
          </a:prstGeom>
          <a:noFill/>
        </p:spPr>
        <p:txBody>
          <a:bodyPr wrap="square" lIns="0" tIns="0" rIns="0" bIns="102870" rtlCol="0" anchor="b" anchorCtr="0">
            <a:noAutofit/>
          </a:bodyPr>
          <a:lstStyle/>
          <a:p>
            <a:pPr marL="0" lvl="0" indent="-2742926" algn="l">
              <a:lnSpc>
                <a:spcPts val="2550"/>
              </a:lnSpc>
              <a:spcAft>
                <a:spcPts val="0"/>
              </a:spcAft>
            </a:pPr>
            <a:r>
              <a:rPr lang="en-US" sz="3000" b="0" i="0">
                <a:solidFill>
                  <a:schemeClr val="bg1"/>
                </a:solidFill>
                <a:latin typeface="Garamond" panose="02020404030301010803" pitchFamily="18" charset="0"/>
              </a:rPr>
              <a:t>Agenda</a:t>
            </a:r>
          </a:p>
        </p:txBody>
      </p:sp>
      <p:sp>
        <p:nvSpPr>
          <p:cNvPr id="14" name="Footer Placeholder 13">
            <a:extLst>
              <a:ext uri="{FF2B5EF4-FFF2-40B4-BE49-F238E27FC236}">
                <a16:creationId xmlns:a16="http://schemas.microsoft.com/office/drawing/2014/main" id="{E8F47C92-6270-F544-B541-A469D4A5DA9A}"/>
              </a:ext>
            </a:extLst>
          </p:cNvPr>
          <p:cNvSpPr>
            <a:spLocks noGrp="1"/>
          </p:cNvSpPr>
          <p:nvPr>
            <p:ph type="ftr" sz="quarter" idx="15"/>
          </p:nvPr>
        </p:nvSpPr>
        <p:spPr>
          <a:xfrm>
            <a:off x="3223862" y="4824421"/>
            <a:ext cx="5203196" cy="176204"/>
          </a:xfrm>
        </p:spPr>
        <p:txBody>
          <a:bodyPr/>
          <a:lstStyle/>
          <a:p>
            <a:pPr lvl="8"/>
            <a:r>
              <a:rPr lang="en-US"/>
              <a:t>Presentation Title Here &gt; Insert &gt; Header &amp; Footer</a:t>
            </a:r>
          </a:p>
        </p:txBody>
      </p:sp>
      <p:sp>
        <p:nvSpPr>
          <p:cNvPr id="15" name="Slide Number Placeholder 14">
            <a:extLst>
              <a:ext uri="{FF2B5EF4-FFF2-40B4-BE49-F238E27FC236}">
                <a16:creationId xmlns:a16="http://schemas.microsoft.com/office/drawing/2014/main" id="{9AFAAF2F-5C32-014B-B859-13C713ABBAE0}"/>
              </a:ext>
            </a:extLst>
          </p:cNvPr>
          <p:cNvSpPr>
            <a:spLocks noGrp="1"/>
          </p:cNvSpPr>
          <p:nvPr>
            <p:ph type="sldNum" sz="quarter" idx="16"/>
          </p:nvPr>
        </p:nvSpPr>
        <p:spPr/>
        <p:txBody>
          <a:bodyPr/>
          <a:lstStyle/>
          <a:p>
            <a:fld id="{1E3D5677-3D20-0C46-8497-54D73E689044}" type="slidenum">
              <a:rPr lang="en-US"/>
              <a:pPr/>
              <a:t>‹#›</a:t>
            </a:fld>
            <a:endParaRPr lang="en-US"/>
          </a:p>
        </p:txBody>
      </p:sp>
      <p:sp>
        <p:nvSpPr>
          <p:cNvPr id="8" name="Text Placeholder 6">
            <a:extLst>
              <a:ext uri="{FF2B5EF4-FFF2-40B4-BE49-F238E27FC236}">
                <a16:creationId xmlns:a16="http://schemas.microsoft.com/office/drawing/2014/main" id="{DB8C8CFC-BE13-AC4B-A5EC-B789B27C8395}"/>
              </a:ext>
            </a:extLst>
          </p:cNvPr>
          <p:cNvSpPr>
            <a:spLocks noGrp="1"/>
          </p:cNvSpPr>
          <p:nvPr>
            <p:ph type="body" sz="quarter" idx="13" hasCustomPrompt="1"/>
          </p:nvPr>
        </p:nvSpPr>
        <p:spPr>
          <a:xfrm>
            <a:off x="354653" y="1752601"/>
            <a:ext cx="1123099"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TIME</a:t>
            </a:r>
          </a:p>
        </p:txBody>
      </p:sp>
      <p:sp>
        <p:nvSpPr>
          <p:cNvPr id="10" name="Text Placeholder 6">
            <a:extLst>
              <a:ext uri="{FF2B5EF4-FFF2-40B4-BE49-F238E27FC236}">
                <a16:creationId xmlns:a16="http://schemas.microsoft.com/office/drawing/2014/main" id="{AD5C48A9-DB02-6644-AA7A-0B977622F799}"/>
              </a:ext>
            </a:extLst>
          </p:cNvPr>
          <p:cNvSpPr>
            <a:spLocks noGrp="1"/>
          </p:cNvSpPr>
          <p:nvPr>
            <p:ph type="body" sz="quarter" idx="17" hasCustomPrompt="1"/>
          </p:nvPr>
        </p:nvSpPr>
        <p:spPr>
          <a:xfrm>
            <a:off x="1670774" y="1752601"/>
            <a:ext cx="4254129"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Topic</a:t>
            </a:r>
          </a:p>
        </p:txBody>
      </p:sp>
      <p:sp>
        <p:nvSpPr>
          <p:cNvPr id="13" name="Text Placeholder 6">
            <a:extLst>
              <a:ext uri="{FF2B5EF4-FFF2-40B4-BE49-F238E27FC236}">
                <a16:creationId xmlns:a16="http://schemas.microsoft.com/office/drawing/2014/main" id="{89115212-75FE-AB42-9E22-73B8612CBD19}"/>
              </a:ext>
            </a:extLst>
          </p:cNvPr>
          <p:cNvSpPr>
            <a:spLocks noGrp="1"/>
          </p:cNvSpPr>
          <p:nvPr>
            <p:ph type="body" sz="quarter" idx="18" hasCustomPrompt="1"/>
          </p:nvPr>
        </p:nvSpPr>
        <p:spPr>
          <a:xfrm>
            <a:off x="6094016" y="1752601"/>
            <a:ext cx="2695333"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Name</a:t>
            </a:r>
          </a:p>
        </p:txBody>
      </p:sp>
      <p:pic>
        <p:nvPicPr>
          <p:cNvPr id="3" name="Picture 2" descr="Covenant Health temporarily suspends construction on Hope Tower at Covenant  Medical Center | KLBK | KAMC | EverythingLubbock.com">
            <a:extLst>
              <a:ext uri="{FF2B5EF4-FFF2-40B4-BE49-F238E27FC236}">
                <a16:creationId xmlns:a16="http://schemas.microsoft.com/office/drawing/2014/main" id="{AC85928C-4273-D897-44B1-84562175B8FA}"/>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3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_of_content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217E96-41B0-6043-94A0-7958ABA0E3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8" y="3351"/>
            <a:ext cx="9134472" cy="5142158"/>
          </a:xfrm>
          <a:prstGeom prst="rect">
            <a:avLst/>
          </a:prstGeom>
        </p:spPr>
      </p:pic>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9" name="Text Placeholder 6">
            <a:extLst>
              <a:ext uri="{FF2B5EF4-FFF2-40B4-BE49-F238E27FC236}">
                <a16:creationId xmlns:a16="http://schemas.microsoft.com/office/drawing/2014/main" id="{2690C1FD-1E6B-BB44-8213-7BF2FC4D2537}"/>
              </a:ext>
            </a:extLst>
          </p:cNvPr>
          <p:cNvSpPr>
            <a:spLocks noGrp="1"/>
          </p:cNvSpPr>
          <p:nvPr>
            <p:ph type="body" sz="quarter" idx="13"/>
          </p:nvPr>
        </p:nvSpPr>
        <p:spPr>
          <a:xfrm>
            <a:off x="354652" y="1752601"/>
            <a:ext cx="4132792"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F2E50D81-674E-4040-9072-21F6A9509BA9}"/>
              </a:ext>
            </a:extLst>
          </p:cNvPr>
          <p:cNvSpPr txBox="1"/>
          <p:nvPr userDrawn="1"/>
        </p:nvSpPr>
        <p:spPr>
          <a:xfrm>
            <a:off x="347754" y="345281"/>
            <a:ext cx="5634619" cy="828675"/>
          </a:xfrm>
          <a:prstGeom prst="rect">
            <a:avLst/>
          </a:prstGeom>
          <a:noFill/>
        </p:spPr>
        <p:txBody>
          <a:bodyPr wrap="square" lIns="0" tIns="0" rIns="0" bIns="102870" rtlCol="0" anchor="b" anchorCtr="0">
            <a:noAutofit/>
          </a:bodyPr>
          <a:lstStyle/>
          <a:p>
            <a:pPr marL="0" lvl="0" indent="-2742926" algn="l">
              <a:lnSpc>
                <a:spcPts val="2550"/>
              </a:lnSpc>
              <a:spcAft>
                <a:spcPts val="0"/>
              </a:spcAft>
            </a:pPr>
            <a:r>
              <a:rPr lang="en-US" sz="3000" b="0">
                <a:solidFill>
                  <a:schemeClr val="bg1"/>
                </a:solidFill>
                <a:latin typeface="Garamond" panose="02020404030301010803" pitchFamily="18" charset="0"/>
              </a:rPr>
              <a:t>Table of Contents</a:t>
            </a:r>
          </a:p>
        </p:txBody>
      </p:sp>
      <p:sp>
        <p:nvSpPr>
          <p:cNvPr id="12" name="Text Placeholder 6">
            <a:extLst>
              <a:ext uri="{FF2B5EF4-FFF2-40B4-BE49-F238E27FC236}">
                <a16:creationId xmlns:a16="http://schemas.microsoft.com/office/drawing/2014/main" id="{ADE15E06-9D52-994F-A080-6FA9BEED598D}"/>
              </a:ext>
            </a:extLst>
          </p:cNvPr>
          <p:cNvSpPr>
            <a:spLocks noGrp="1"/>
          </p:cNvSpPr>
          <p:nvPr>
            <p:ph type="body" sz="quarter" idx="17" hasCustomPrompt="1"/>
          </p:nvPr>
        </p:nvSpPr>
        <p:spPr>
          <a:xfrm>
            <a:off x="4654175" y="1752601"/>
            <a:ext cx="1270728"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a:t>
            </a:r>
          </a:p>
          <a:p>
            <a:pPr lvl="0"/>
            <a:r>
              <a:rPr lang="en-US"/>
              <a:t>#</a:t>
            </a:r>
          </a:p>
          <a:p>
            <a:pPr lvl="0"/>
            <a:r>
              <a:rPr lang="en-US"/>
              <a:t>#</a:t>
            </a:r>
          </a:p>
          <a:p>
            <a:pPr lvl="0"/>
            <a:r>
              <a:rPr lang="en-US"/>
              <a:t>#</a:t>
            </a:r>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58020485-67A9-FC32-B74C-697A7D1965B6}"/>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32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_green">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388F1F-89A3-6047-AB03-4B98F573986A}"/>
              </a:ext>
            </a:extLst>
          </p:cNvPr>
          <p:cNvPicPr>
            <a:picLocks noChangeAspect="1"/>
          </p:cNvPicPr>
          <p:nvPr userDrawn="1"/>
        </p:nvPicPr>
        <p:blipFill>
          <a:blip r:embed="rId2"/>
          <a:srcRect/>
          <a:stretch/>
        </p:blipFill>
        <p:spPr>
          <a:xfrm>
            <a:off x="4762" y="1"/>
            <a:ext cx="9134475" cy="5142160"/>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346564" y="1173957"/>
            <a:ext cx="5578340" cy="3469481"/>
          </a:xfrm>
        </p:spPr>
        <p:txBody>
          <a:bodyPr lIns="0" tIns="1920240" rIns="457200" bIns="457200" anchor="ctr" anchorCtr="0">
            <a:noAutofit/>
          </a:bodyPr>
          <a:lstStyle>
            <a:lvl1pPr>
              <a:lnSpc>
                <a:spcPts val="3000"/>
              </a:lnSpc>
              <a:defRPr sz="3000" b="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62CAEFEC-CCEF-C446-BDD9-1EE123D918BC}"/>
              </a:ext>
            </a:extLst>
          </p:cNvPr>
          <p:cNvSpPr>
            <a:spLocks noGrp="1"/>
          </p:cNvSpPr>
          <p:nvPr>
            <p:ph type="ftr" sz="quarter" idx="10"/>
          </p:nvPr>
        </p:nvSpPr>
        <p:spPr/>
        <p:txBody>
          <a:bodyPr/>
          <a:lstStyle/>
          <a:p>
            <a:r>
              <a:rPr lang="en-US"/>
              <a:t>Presentation Title Here &gt; Insert &gt; Header &amp; Footer</a:t>
            </a:r>
          </a:p>
        </p:txBody>
      </p:sp>
      <p:sp>
        <p:nvSpPr>
          <p:cNvPr id="6" name="Slide Number Placeholder 5">
            <a:extLst>
              <a:ext uri="{FF2B5EF4-FFF2-40B4-BE49-F238E27FC236}">
                <a16:creationId xmlns:a16="http://schemas.microsoft.com/office/drawing/2014/main" id="{5CD875A0-E175-554A-97C1-BFE158BA51CD}"/>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3" name="Picture 2" descr="Covenant Health temporarily suspends construction on Hope Tower at Covenant  Medical Center | KLBK | KAMC | EverythingLubbock.com">
            <a:extLst>
              <a:ext uri="{FF2B5EF4-FFF2-40B4-BE49-F238E27FC236}">
                <a16:creationId xmlns:a16="http://schemas.microsoft.com/office/drawing/2014/main" id="{129FA71F-71E0-677C-74FB-26191E7D3D4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1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_blu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388F1F-89A3-6047-AB03-4B98F573986A}"/>
              </a:ext>
            </a:extLst>
          </p:cNvPr>
          <p:cNvPicPr>
            <a:picLocks noChangeAspect="1"/>
          </p:cNvPicPr>
          <p:nvPr userDrawn="1"/>
        </p:nvPicPr>
        <p:blipFill>
          <a:blip r:embed="rId2"/>
          <a:srcRect/>
          <a:stretch/>
        </p:blipFill>
        <p:spPr>
          <a:xfrm>
            <a:off x="4762" y="3349"/>
            <a:ext cx="9134474" cy="5142159"/>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346564" y="1173957"/>
            <a:ext cx="5578340" cy="3469481"/>
          </a:xfrm>
        </p:spPr>
        <p:txBody>
          <a:bodyPr lIns="0" tIns="1920240" rIns="457200" bIns="457200" anchor="ctr" anchorCtr="0">
            <a:noAutofit/>
          </a:bodyPr>
          <a:lstStyle>
            <a:lvl1pPr>
              <a:lnSpc>
                <a:spcPts val="3000"/>
              </a:lnSpc>
              <a:defRPr sz="3000" b="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62CAEFEC-CCEF-C446-BDD9-1EE123D918BC}"/>
              </a:ext>
            </a:extLst>
          </p:cNvPr>
          <p:cNvSpPr>
            <a:spLocks noGrp="1"/>
          </p:cNvSpPr>
          <p:nvPr>
            <p:ph type="ftr" sz="quarter" idx="10"/>
          </p:nvPr>
        </p:nvSpPr>
        <p:spPr/>
        <p:txBody>
          <a:bodyPr/>
          <a:lstStyle/>
          <a:p>
            <a:r>
              <a:rPr lang="en-US"/>
              <a:t>Presentation Title Here &gt; Insert &gt; Header &amp; Footer</a:t>
            </a:r>
          </a:p>
        </p:txBody>
      </p:sp>
      <p:sp>
        <p:nvSpPr>
          <p:cNvPr id="6" name="Slide Number Placeholder 5">
            <a:extLst>
              <a:ext uri="{FF2B5EF4-FFF2-40B4-BE49-F238E27FC236}">
                <a16:creationId xmlns:a16="http://schemas.microsoft.com/office/drawing/2014/main" id="{5CD875A0-E175-554A-97C1-BFE158BA51CD}"/>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3" name="Picture 2" descr="Covenant Health temporarily suspends construction on Hope Tower at Covenant  Medical Center | KLBK | KAMC | EverythingLubbock.com">
            <a:extLst>
              <a:ext uri="{FF2B5EF4-FFF2-40B4-BE49-F238E27FC236}">
                <a16:creationId xmlns:a16="http://schemas.microsoft.com/office/drawing/2014/main" id="{4FF61104-691C-7909-4D1E-F13BA630E90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1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Break Blue">
    <p:bg>
      <p:bgPr>
        <a:solidFill>
          <a:srgbClr val="00539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10627"/>
            <a:ext cx="7772400" cy="1021556"/>
          </a:xfrm>
        </p:spPr>
        <p:txBody>
          <a:bodyPr anchor="t">
            <a:normAutofit/>
          </a:bodyPr>
          <a:lstStyle>
            <a:lvl1pPr algn="l">
              <a:defRPr sz="2400" b="1" cap="all" baseline="0">
                <a:solidFill>
                  <a:schemeClr val="bg1"/>
                </a:solidFill>
              </a:defRPr>
            </a:lvl1pPr>
          </a:lstStyle>
          <a:p>
            <a:r>
              <a:rPr lang="en-US"/>
              <a:t>Title Style, 24pt Arial uppercase, </a:t>
            </a:r>
            <a:br>
              <a:rPr lang="en-US"/>
            </a:br>
            <a:r>
              <a:rPr lang="en-US"/>
              <a:t>bold reversed </a:t>
            </a:r>
          </a:p>
        </p:txBody>
      </p:sp>
      <p:sp>
        <p:nvSpPr>
          <p:cNvPr id="3" name="Text Placeholder 2"/>
          <p:cNvSpPr>
            <a:spLocks noGrp="1"/>
          </p:cNvSpPr>
          <p:nvPr>
            <p:ph type="body" idx="1" hasCustomPrompt="1"/>
          </p:nvPr>
        </p:nvSpPr>
        <p:spPr>
          <a:xfrm>
            <a:off x="722313" y="2180035"/>
            <a:ext cx="7772400" cy="1125140"/>
          </a:xfrm>
        </p:spPr>
        <p:txBody>
          <a:bodyPr anchor="b">
            <a:normAutofit/>
          </a:bodyPr>
          <a:lstStyle>
            <a:lvl1pPr marL="0" indent="0">
              <a:buNone/>
              <a:defRPr sz="1600" baseline="0">
                <a:solidFill>
                  <a:schemeClr val="bg1"/>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style, 16pt Georgia reg, reversed</a:t>
            </a:r>
          </a:p>
        </p:txBody>
      </p:sp>
    </p:spTree>
    <p:extLst>
      <p:ext uri="{BB962C8B-B14F-4D97-AF65-F5344CB8AC3E}">
        <p14:creationId xmlns:p14="http://schemas.microsoft.com/office/powerpoint/2010/main" val="1077672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_green">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25D62E-358E-F644-9F7A-8E4D8564B5A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
            <a:ext cx="9143999" cy="5142160"/>
          </a:xfrm>
          <a:prstGeom prst="rect">
            <a:avLst/>
          </a:prstGeom>
        </p:spPr>
      </p:pic>
      <p:sp>
        <p:nvSpPr>
          <p:cNvPr id="9" name="Text Placeholder 6">
            <a:extLst>
              <a:ext uri="{FF2B5EF4-FFF2-40B4-BE49-F238E27FC236}">
                <a16:creationId xmlns:a16="http://schemas.microsoft.com/office/drawing/2014/main" id="{489AE93C-FA65-F14F-B25D-B2CD0F91B287}"/>
              </a:ext>
            </a:extLst>
          </p:cNvPr>
          <p:cNvSpPr>
            <a:spLocks noGrp="1"/>
          </p:cNvSpPr>
          <p:nvPr>
            <p:ph type="body" sz="quarter" idx="13"/>
          </p:nvPr>
        </p:nvSpPr>
        <p:spPr>
          <a:xfrm>
            <a:off x="345372" y="345283"/>
            <a:ext cx="8450876" cy="4298156"/>
          </a:xfrm>
          <a:prstGeom prst="rect">
            <a:avLst/>
          </a:prstGeom>
        </p:spPr>
        <p:txBody>
          <a:bodyPr lIns="0" tIns="0" rIns="457200" bIns="640080" anchor="ctr" anchorCtr="0">
            <a:noAutofit/>
          </a:bodyPr>
          <a:lstStyle>
            <a:lvl1pPr marL="0" indent="0">
              <a:lnSpc>
                <a:spcPts val="2700"/>
              </a:lnSpc>
              <a:spcAft>
                <a:spcPts val="600"/>
              </a:spcAft>
              <a:buFontTx/>
              <a:buNone/>
              <a:defRPr sz="2100" b="0">
                <a:solidFill>
                  <a:schemeClr val="bg1"/>
                </a:solidFill>
              </a:defRPr>
            </a:lvl1pPr>
            <a:lvl2pPr marL="0" indent="0">
              <a:lnSpc>
                <a:spcPts val="1575"/>
              </a:lnSpc>
              <a:spcAft>
                <a:spcPts val="0"/>
              </a:spcAft>
              <a:buFontTx/>
              <a:buNone/>
              <a:defRPr sz="900" b="1">
                <a:solidFill>
                  <a:schemeClr val="bg1"/>
                </a:solidFill>
              </a:defRPr>
            </a:lvl2pPr>
            <a:lvl3pPr marL="0" indent="0">
              <a:lnSpc>
                <a:spcPts val="1575"/>
              </a:lnSpc>
              <a:spcAft>
                <a:spcPts val="0"/>
              </a:spcAft>
              <a:buFontTx/>
              <a:buNone/>
              <a:defRPr sz="900" b="1">
                <a:solidFill>
                  <a:schemeClr val="bg1"/>
                </a:solidFill>
              </a:defRPr>
            </a:lvl3pPr>
            <a:lvl4pPr marL="0" indent="0">
              <a:lnSpc>
                <a:spcPts val="1575"/>
              </a:lnSpc>
              <a:spcAft>
                <a:spcPts val="0"/>
              </a:spcAft>
              <a:buFontTx/>
              <a:buNone/>
              <a:defRPr sz="900" b="1">
                <a:solidFill>
                  <a:schemeClr val="bg1"/>
                </a:solidFill>
              </a:defRPr>
            </a:lvl4pPr>
            <a:lvl5pPr marL="0" indent="0">
              <a:lnSpc>
                <a:spcPts val="1575"/>
              </a:lnSpc>
              <a:spcAft>
                <a:spcPts val="0"/>
              </a:spcAft>
              <a:buFontTx/>
              <a:buNone/>
              <a:defRPr sz="900" b="1">
                <a:solidFill>
                  <a:schemeClr val="bg1"/>
                </a:solidFill>
              </a:defRPr>
            </a:lvl5pPr>
            <a:lvl6pPr marL="0" indent="0">
              <a:lnSpc>
                <a:spcPts val="1575"/>
              </a:lnSpc>
              <a:spcAft>
                <a:spcPts val="0"/>
              </a:spcAft>
              <a:buFontTx/>
              <a:buNone/>
              <a:defRPr sz="900" b="1">
                <a:solidFill>
                  <a:schemeClr val="bg1"/>
                </a:solidFill>
              </a:defRPr>
            </a:lvl6pPr>
            <a:lvl7pPr marL="0" indent="0">
              <a:lnSpc>
                <a:spcPts val="1575"/>
              </a:lnSpc>
              <a:spcAft>
                <a:spcPts val="0"/>
              </a:spcAft>
              <a:buFontTx/>
              <a:buNone/>
              <a:defRPr sz="900" b="1">
                <a:solidFill>
                  <a:schemeClr val="bg1"/>
                </a:solidFill>
              </a:defRPr>
            </a:lvl7pPr>
            <a:lvl8pPr marL="0" indent="0">
              <a:lnSpc>
                <a:spcPts val="1575"/>
              </a:lnSpc>
              <a:spcAft>
                <a:spcPts val="0"/>
              </a:spcAft>
              <a:buFontTx/>
              <a:buNone/>
              <a:defRPr sz="900" b="1">
                <a:solidFill>
                  <a:schemeClr val="bg1"/>
                </a:solidFill>
              </a:defRPr>
            </a:lvl8pPr>
            <a:lvl9pPr marL="0" indent="0">
              <a:lnSpc>
                <a:spcPts val="1575"/>
              </a:lnSpc>
              <a:spcAft>
                <a:spcPts val="0"/>
              </a:spcAft>
              <a:buFontTx/>
              <a:buNone/>
              <a:defRPr sz="900" b="1">
                <a:solidFill>
                  <a:schemeClr val="bg1"/>
                </a:solidFill>
              </a:defRPr>
            </a:lvl9pPr>
          </a:lstStyle>
          <a:p>
            <a:pPr lvl="0"/>
            <a:r>
              <a:rPr lang="en-US"/>
              <a:t>Click to edit Master text styles</a:t>
            </a:r>
          </a:p>
          <a:p>
            <a:pPr lvl="1"/>
            <a:r>
              <a:rPr lang="en-US"/>
              <a:t>Second level</a:t>
            </a:r>
          </a:p>
        </p:txBody>
      </p:sp>
      <p:sp>
        <p:nvSpPr>
          <p:cNvPr id="16" name="Footer Placeholder 15">
            <a:extLst>
              <a:ext uri="{FF2B5EF4-FFF2-40B4-BE49-F238E27FC236}">
                <a16:creationId xmlns:a16="http://schemas.microsoft.com/office/drawing/2014/main" id="{6BD32850-7970-AB4E-92E1-DD43E6EAB69D}"/>
              </a:ext>
            </a:extLst>
          </p:cNvPr>
          <p:cNvSpPr>
            <a:spLocks noGrp="1"/>
          </p:cNvSpPr>
          <p:nvPr>
            <p:ph type="ftr" sz="quarter" idx="15"/>
          </p:nvPr>
        </p:nvSpPr>
        <p:spPr>
          <a:xfrm>
            <a:off x="3223862" y="4824422"/>
            <a:ext cx="5203196" cy="176204"/>
          </a:xfrm>
        </p:spPr>
        <p:txBody>
          <a:bodyPr/>
          <a:lstStyle/>
          <a:p>
            <a:pPr lvl="8"/>
            <a:r>
              <a:rPr lang="en-US"/>
              <a:t>Presentation Title Here &gt; Insert &gt; Header &amp; Footer</a:t>
            </a:r>
          </a:p>
        </p:txBody>
      </p:sp>
      <p:sp>
        <p:nvSpPr>
          <p:cNvPr id="17" name="Slide Number Placeholder 16">
            <a:extLst>
              <a:ext uri="{FF2B5EF4-FFF2-40B4-BE49-F238E27FC236}">
                <a16:creationId xmlns:a16="http://schemas.microsoft.com/office/drawing/2014/main" id="{64793BD6-EC93-CA47-B8B3-1B1860223FD7}"/>
              </a:ext>
            </a:extLst>
          </p:cNvPr>
          <p:cNvSpPr>
            <a:spLocks noGrp="1"/>
          </p:cNvSpPr>
          <p:nvPr>
            <p:ph type="sldNum" sz="quarter" idx="16"/>
          </p:nvPr>
        </p:nvSpPr>
        <p:spPr/>
        <p:txBody>
          <a:bodyPr/>
          <a:lstStyle/>
          <a:p>
            <a:fld id="{1E3D5677-3D20-0C46-8497-54D73E689044}" type="slidenum">
              <a:rPr lang="en-US"/>
              <a:pPr/>
              <a:t>‹#›</a:t>
            </a:fld>
            <a:endParaRPr lang="en-US"/>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4FA28106-055C-CD40-AB57-6250B03AD61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340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_blu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911EC-0F07-C443-9215-7922DA1927F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
            <a:ext cx="9143999" cy="5142160"/>
          </a:xfrm>
          <a:prstGeom prst="rect">
            <a:avLst/>
          </a:prstGeom>
        </p:spPr>
      </p:pic>
      <p:sp>
        <p:nvSpPr>
          <p:cNvPr id="9" name="Text Placeholder 6">
            <a:extLst>
              <a:ext uri="{FF2B5EF4-FFF2-40B4-BE49-F238E27FC236}">
                <a16:creationId xmlns:a16="http://schemas.microsoft.com/office/drawing/2014/main" id="{489AE93C-FA65-F14F-B25D-B2CD0F91B287}"/>
              </a:ext>
            </a:extLst>
          </p:cNvPr>
          <p:cNvSpPr>
            <a:spLocks noGrp="1"/>
          </p:cNvSpPr>
          <p:nvPr>
            <p:ph type="body" sz="quarter" idx="13"/>
          </p:nvPr>
        </p:nvSpPr>
        <p:spPr>
          <a:xfrm>
            <a:off x="345372" y="345283"/>
            <a:ext cx="8450876" cy="4298156"/>
          </a:xfrm>
          <a:prstGeom prst="rect">
            <a:avLst/>
          </a:prstGeom>
        </p:spPr>
        <p:txBody>
          <a:bodyPr lIns="0" tIns="0" rIns="457200" bIns="640080" anchor="ctr" anchorCtr="0">
            <a:noAutofit/>
          </a:bodyPr>
          <a:lstStyle>
            <a:lvl1pPr marL="0" indent="0">
              <a:lnSpc>
                <a:spcPts val="2700"/>
              </a:lnSpc>
              <a:spcAft>
                <a:spcPts val="600"/>
              </a:spcAft>
              <a:buFontTx/>
              <a:buNone/>
              <a:defRPr sz="2100" b="0">
                <a:solidFill>
                  <a:schemeClr val="bg1"/>
                </a:solidFill>
              </a:defRPr>
            </a:lvl1pPr>
            <a:lvl2pPr marL="0" indent="0">
              <a:lnSpc>
                <a:spcPts val="1575"/>
              </a:lnSpc>
              <a:spcAft>
                <a:spcPts val="0"/>
              </a:spcAft>
              <a:buFontTx/>
              <a:buNone/>
              <a:defRPr sz="900" b="1">
                <a:solidFill>
                  <a:schemeClr val="bg1"/>
                </a:solidFill>
              </a:defRPr>
            </a:lvl2pPr>
            <a:lvl3pPr marL="0" indent="0">
              <a:lnSpc>
                <a:spcPts val="1575"/>
              </a:lnSpc>
              <a:spcAft>
                <a:spcPts val="0"/>
              </a:spcAft>
              <a:buFontTx/>
              <a:buNone/>
              <a:defRPr sz="900" b="1">
                <a:solidFill>
                  <a:schemeClr val="bg1"/>
                </a:solidFill>
              </a:defRPr>
            </a:lvl3pPr>
            <a:lvl4pPr marL="0" indent="0">
              <a:lnSpc>
                <a:spcPts val="1575"/>
              </a:lnSpc>
              <a:spcAft>
                <a:spcPts val="0"/>
              </a:spcAft>
              <a:buFontTx/>
              <a:buNone/>
              <a:defRPr sz="900" b="1">
                <a:solidFill>
                  <a:schemeClr val="bg1"/>
                </a:solidFill>
              </a:defRPr>
            </a:lvl4pPr>
            <a:lvl5pPr marL="0" indent="0">
              <a:lnSpc>
                <a:spcPts val="1575"/>
              </a:lnSpc>
              <a:spcAft>
                <a:spcPts val="0"/>
              </a:spcAft>
              <a:buFontTx/>
              <a:buNone/>
              <a:defRPr sz="900" b="1">
                <a:solidFill>
                  <a:schemeClr val="bg1"/>
                </a:solidFill>
              </a:defRPr>
            </a:lvl5pPr>
            <a:lvl6pPr marL="0" indent="0">
              <a:lnSpc>
                <a:spcPts val="1575"/>
              </a:lnSpc>
              <a:spcAft>
                <a:spcPts val="0"/>
              </a:spcAft>
              <a:buFontTx/>
              <a:buNone/>
              <a:defRPr sz="900" b="1">
                <a:solidFill>
                  <a:schemeClr val="bg1"/>
                </a:solidFill>
              </a:defRPr>
            </a:lvl6pPr>
            <a:lvl7pPr marL="0" indent="0">
              <a:lnSpc>
                <a:spcPts val="1575"/>
              </a:lnSpc>
              <a:spcAft>
                <a:spcPts val="0"/>
              </a:spcAft>
              <a:buFontTx/>
              <a:buNone/>
              <a:defRPr sz="900" b="1">
                <a:solidFill>
                  <a:schemeClr val="bg1"/>
                </a:solidFill>
              </a:defRPr>
            </a:lvl7pPr>
            <a:lvl8pPr marL="0" indent="0">
              <a:lnSpc>
                <a:spcPts val="1575"/>
              </a:lnSpc>
              <a:spcAft>
                <a:spcPts val="0"/>
              </a:spcAft>
              <a:buFontTx/>
              <a:buNone/>
              <a:defRPr sz="900" b="1">
                <a:solidFill>
                  <a:schemeClr val="bg1"/>
                </a:solidFill>
              </a:defRPr>
            </a:lvl8pPr>
            <a:lvl9pPr marL="0" indent="0">
              <a:lnSpc>
                <a:spcPts val="1575"/>
              </a:lnSpc>
              <a:spcAft>
                <a:spcPts val="0"/>
              </a:spcAft>
              <a:buFontTx/>
              <a:buNone/>
              <a:defRPr sz="900" b="1">
                <a:solidFill>
                  <a:schemeClr val="bg1"/>
                </a:solidFill>
              </a:defRPr>
            </a:lvl9pPr>
          </a:lstStyle>
          <a:p>
            <a:pPr lvl="0"/>
            <a:r>
              <a:rPr lang="en-US"/>
              <a:t>Click to edit Master text styles</a:t>
            </a:r>
          </a:p>
          <a:p>
            <a:pPr lvl="1"/>
            <a:r>
              <a:rPr lang="en-US"/>
              <a:t>Second level</a:t>
            </a:r>
          </a:p>
        </p:txBody>
      </p:sp>
      <p:sp>
        <p:nvSpPr>
          <p:cNvPr id="16" name="Footer Placeholder 15">
            <a:extLst>
              <a:ext uri="{FF2B5EF4-FFF2-40B4-BE49-F238E27FC236}">
                <a16:creationId xmlns:a16="http://schemas.microsoft.com/office/drawing/2014/main" id="{6BD32850-7970-AB4E-92E1-DD43E6EAB69D}"/>
              </a:ext>
            </a:extLst>
          </p:cNvPr>
          <p:cNvSpPr>
            <a:spLocks noGrp="1"/>
          </p:cNvSpPr>
          <p:nvPr>
            <p:ph type="ftr" sz="quarter" idx="15"/>
          </p:nvPr>
        </p:nvSpPr>
        <p:spPr>
          <a:xfrm>
            <a:off x="3223862" y="4824422"/>
            <a:ext cx="5203196" cy="176204"/>
          </a:xfrm>
        </p:spPr>
        <p:txBody>
          <a:bodyPr/>
          <a:lstStyle/>
          <a:p>
            <a:pPr lvl="8"/>
            <a:r>
              <a:rPr lang="en-US"/>
              <a:t>Presentation Title Here &gt; Insert &gt; Header &amp; Footer</a:t>
            </a:r>
          </a:p>
        </p:txBody>
      </p:sp>
      <p:sp>
        <p:nvSpPr>
          <p:cNvPr id="17" name="Slide Number Placeholder 16">
            <a:extLst>
              <a:ext uri="{FF2B5EF4-FFF2-40B4-BE49-F238E27FC236}">
                <a16:creationId xmlns:a16="http://schemas.microsoft.com/office/drawing/2014/main" id="{64793BD6-EC93-CA47-B8B3-1B1860223FD7}"/>
              </a:ext>
            </a:extLst>
          </p:cNvPr>
          <p:cNvSpPr>
            <a:spLocks noGrp="1"/>
          </p:cNvSpPr>
          <p:nvPr>
            <p:ph type="sldNum" sz="quarter" idx="16"/>
          </p:nvPr>
        </p:nvSpPr>
        <p:spPr/>
        <p:txBody>
          <a:bodyPr/>
          <a:lstStyle/>
          <a:p>
            <a:fld id="{1E3D5677-3D20-0C46-8497-54D73E689044}" type="slidenum">
              <a:rPr lang="en-US"/>
              <a:pPr/>
              <a:t>‹#›</a:t>
            </a:fld>
            <a:endParaRPr lang="en-US"/>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F273C1CE-6A90-6C71-7227-58F58FADDE2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43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1_column">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6562" y="1173955"/>
            <a:ext cx="8449685" cy="3502820"/>
          </a:xfrm>
          <a:prstGeom prst="rect">
            <a:avLst/>
          </a:prstGeom>
        </p:spPr>
        <p:txBody>
          <a:bodyPr tIns="0" rIns="2560320">
            <a:noAutofit/>
          </a:bodyPr>
          <a:lstStyle>
            <a:lvl1pPr>
              <a:spcAft>
                <a:spcPts val="675"/>
              </a:spcAft>
              <a:defRPr/>
            </a:lvl1pPr>
            <a:lvl2pPr>
              <a:spcAft>
                <a:spcPts val="675"/>
              </a:spcAft>
              <a:defRPr/>
            </a:lvl2pPr>
            <a:lvl3pPr>
              <a:spcAft>
                <a:spcPts val="675"/>
              </a:spcAft>
              <a:defRPr/>
            </a:lvl3pPr>
            <a:lvl4pPr>
              <a:spcAft>
                <a:spcPts val="675"/>
              </a:spcAft>
              <a:defRPr/>
            </a:lvl4pPr>
            <a:lvl5pPr>
              <a:spcAft>
                <a:spcPts val="675"/>
              </a:spcAft>
              <a:defRPr/>
            </a:lvl5pPr>
            <a:lvl6pPr>
              <a:spcAft>
                <a:spcPts val="675"/>
              </a:spcAft>
              <a:defRPr/>
            </a:lvl6pPr>
            <a:lvl7pPr>
              <a:spcAft>
                <a:spcPts val="675"/>
              </a:spcAft>
              <a:defRPr/>
            </a:lvl7pPr>
            <a:lvl8pPr>
              <a:spcAft>
                <a:spcPts val="675"/>
              </a:spcAft>
              <a:defRPr/>
            </a:lvl8pPr>
            <a:lvl9pPr>
              <a:spcAft>
                <a:spcPts val="675"/>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CA080C6C-DD3D-FE49-ACFE-18F1ACCE577B}"/>
              </a:ext>
            </a:extLst>
          </p:cNvPr>
          <p:cNvSpPr>
            <a:spLocks noGrp="1"/>
          </p:cNvSpPr>
          <p:nvPr>
            <p:ph type="sldNum" sz="quarter" idx="16"/>
          </p:nvPr>
        </p:nvSpPr>
        <p:spPr/>
        <p:txBody>
          <a:bodyPr/>
          <a:lstStyle/>
          <a:p>
            <a:fld id="{1E3D5677-3D20-0C46-8497-54D73E689044}" type="slidenum">
              <a:rPr lang="en-US"/>
              <a:pPr/>
              <a:t>‹#›</a:t>
            </a:fld>
            <a:endParaRPr lang="en-US"/>
          </a:p>
        </p:txBody>
      </p:sp>
      <p:sp>
        <p:nvSpPr>
          <p:cNvPr id="3" name="Title 2">
            <a:extLst>
              <a:ext uri="{FF2B5EF4-FFF2-40B4-BE49-F238E27FC236}">
                <a16:creationId xmlns:a16="http://schemas.microsoft.com/office/drawing/2014/main" id="{A14A1257-D244-A74E-A109-73B6780C82AA}"/>
              </a:ext>
            </a:extLst>
          </p:cNvPr>
          <p:cNvSpPr>
            <a:spLocks noGrp="1"/>
          </p:cNvSpPr>
          <p:nvPr>
            <p:ph type="title"/>
          </p:nvPr>
        </p:nvSpPr>
        <p:spPr/>
        <p:txBody>
          <a:bodyPr/>
          <a:lstStyle/>
          <a:p>
            <a:r>
              <a:rPr lang="en-US"/>
              <a:t>Click to edit Master title style</a:t>
            </a:r>
          </a:p>
        </p:txBody>
      </p:sp>
      <p:sp>
        <p:nvSpPr>
          <p:cNvPr id="12" name="Text Placeholder 6">
            <a:extLst>
              <a:ext uri="{FF2B5EF4-FFF2-40B4-BE49-F238E27FC236}">
                <a16:creationId xmlns:a16="http://schemas.microsoft.com/office/drawing/2014/main" id="{F47C43D2-9302-4340-936F-671BAD9988C3}"/>
              </a:ext>
            </a:extLst>
          </p:cNvPr>
          <p:cNvSpPr>
            <a:spLocks noGrp="1"/>
          </p:cNvSpPr>
          <p:nvPr>
            <p:ph type="body" sz="quarter" idx="17" hasCustomPrompt="1"/>
          </p:nvPr>
        </p:nvSpPr>
        <p:spPr>
          <a:xfrm>
            <a:off x="345371" y="4519612"/>
            <a:ext cx="8449685"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CE8B7E3E-A5BF-F843-696E-75D72FD1BBA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687670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12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1/3_image_R">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2" y="1173956"/>
            <a:ext cx="5579531" cy="3345657"/>
          </a:xfrm>
          <a:prstGeom prst="rect">
            <a:avLst/>
          </a:prstGeom>
        </p:spPr>
        <p:txBody>
          <a:bodyPr t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62BEC4C-31C0-5C45-8EBF-3D715F38A17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C83CF7C-AEED-9442-BF77-97C8CDF2A7B3}"/>
              </a:ext>
            </a:extLst>
          </p:cNvPr>
          <p:cNvSpPr>
            <a:spLocks noGrp="1"/>
          </p:cNvSpPr>
          <p:nvPr>
            <p:ph type="ftr" sz="quarter" idx="19"/>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748D69AC-1AD2-4B4F-889E-14CA97CA3163}"/>
              </a:ext>
            </a:extLst>
          </p:cNvPr>
          <p:cNvSpPr>
            <a:spLocks noGrp="1"/>
          </p:cNvSpPr>
          <p:nvPr>
            <p:ph type="sldNum" sz="quarter" idx="20"/>
          </p:nvPr>
        </p:nvSpPr>
        <p:spPr/>
        <p:txBody>
          <a:bodyPr/>
          <a:lstStyle/>
          <a:p>
            <a:pPr lvl="8"/>
            <a:fld id="{1E3D5677-3D20-0C46-8497-54D73E689044}" type="slidenum">
              <a:rPr lang="en-US"/>
              <a:pPr lvl="8"/>
              <a:t>‹#›</a:t>
            </a:fld>
            <a:endParaRPr lang="en-US"/>
          </a:p>
        </p:txBody>
      </p:sp>
      <p:sp>
        <p:nvSpPr>
          <p:cNvPr id="6" name="Picture Placeholder 5">
            <a:extLst>
              <a:ext uri="{FF2B5EF4-FFF2-40B4-BE49-F238E27FC236}">
                <a16:creationId xmlns:a16="http://schemas.microsoft.com/office/drawing/2014/main" id="{7617A45A-2B90-3C40-A814-D8341AF927C1}"/>
              </a:ext>
            </a:extLst>
          </p:cNvPr>
          <p:cNvSpPr>
            <a:spLocks noGrp="1"/>
          </p:cNvSpPr>
          <p:nvPr>
            <p:ph type="pic" sz="quarter" idx="21"/>
          </p:nvPr>
        </p:nvSpPr>
        <p:spPr>
          <a:xfrm>
            <a:off x="6094016" y="1173957"/>
            <a:ext cx="2701041" cy="3502819"/>
          </a:xfrm>
          <a:solidFill>
            <a:schemeClr val="bg2"/>
          </a:solidFill>
        </p:spPr>
        <p:txBody>
          <a:bodyPr tIns="1737360"/>
          <a:lstStyle>
            <a:lvl1pPr algn="ctr">
              <a:defRPr/>
            </a:lvl1pPr>
          </a:lstStyle>
          <a:p>
            <a:r>
              <a:rPr lang="en-US"/>
              <a:t>Click icon to add picture</a:t>
            </a:r>
          </a:p>
        </p:txBody>
      </p:sp>
      <p:sp>
        <p:nvSpPr>
          <p:cNvPr id="9" name="Text Placeholder 6">
            <a:extLst>
              <a:ext uri="{FF2B5EF4-FFF2-40B4-BE49-F238E27FC236}">
                <a16:creationId xmlns:a16="http://schemas.microsoft.com/office/drawing/2014/main" id="{E2C92AF3-CE56-204D-ADAA-C210A8935A17}"/>
              </a:ext>
            </a:extLst>
          </p:cNvPr>
          <p:cNvSpPr>
            <a:spLocks noGrp="1"/>
          </p:cNvSpPr>
          <p:nvPr>
            <p:ph type="body" sz="quarter" idx="17" hasCustomPrompt="1"/>
          </p:nvPr>
        </p:nvSpPr>
        <p:spPr>
          <a:xfrm>
            <a:off x="345372" y="4519612"/>
            <a:ext cx="5579531"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96836C90-902B-6449-2476-AB1B08F8EEB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91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1/3_chart">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2" y="1173956"/>
            <a:ext cx="5579531" cy="3345657"/>
          </a:xfrm>
          <a:prstGeom prst="rect">
            <a:avLst/>
          </a:prstGeom>
        </p:spPr>
        <p:txBody>
          <a:bodyPr t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hart Placeholder 7">
            <a:extLst>
              <a:ext uri="{FF2B5EF4-FFF2-40B4-BE49-F238E27FC236}">
                <a16:creationId xmlns:a16="http://schemas.microsoft.com/office/drawing/2014/main" id="{64EEA21B-C8A4-CC4F-BBD2-4F30B712F0E4}"/>
              </a:ext>
            </a:extLst>
          </p:cNvPr>
          <p:cNvSpPr>
            <a:spLocks noGrp="1"/>
          </p:cNvSpPr>
          <p:nvPr>
            <p:ph type="chart" sz="quarter" idx="14"/>
          </p:nvPr>
        </p:nvSpPr>
        <p:spPr>
          <a:xfrm>
            <a:off x="6094016" y="1173957"/>
            <a:ext cx="2701041" cy="3502819"/>
          </a:xfrm>
          <a:noFill/>
        </p:spPr>
        <p:txBody>
          <a:bodyPr tIns="1645920"/>
          <a:lstStyle>
            <a:lvl1pPr algn="ctr">
              <a:defRPr/>
            </a:lvl1pPr>
          </a:lstStyle>
          <a:p>
            <a:r>
              <a:rPr lang="en-US"/>
              <a:t>Click icon to add chart</a:t>
            </a:r>
          </a:p>
        </p:txBody>
      </p:sp>
      <p:sp>
        <p:nvSpPr>
          <p:cNvPr id="3" name="Title 2">
            <a:extLst>
              <a:ext uri="{FF2B5EF4-FFF2-40B4-BE49-F238E27FC236}">
                <a16:creationId xmlns:a16="http://schemas.microsoft.com/office/drawing/2014/main" id="{9B99F403-8A76-3041-9EBD-D42DD6A0960E}"/>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C63619C-DDCB-D447-AB2E-B38F2AF52D4C}"/>
              </a:ext>
            </a:extLst>
          </p:cNvPr>
          <p:cNvSpPr>
            <a:spLocks noGrp="1"/>
          </p:cNvSpPr>
          <p:nvPr>
            <p:ph type="ftr" sz="quarter" idx="15"/>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6C4953C7-9993-2D49-B25D-1D99D8229DD8}"/>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11" name="Text Placeholder 6">
            <a:extLst>
              <a:ext uri="{FF2B5EF4-FFF2-40B4-BE49-F238E27FC236}">
                <a16:creationId xmlns:a16="http://schemas.microsoft.com/office/drawing/2014/main" id="{8C9D6D5D-A833-9049-810F-6E3112E2BC6B}"/>
              </a:ext>
            </a:extLst>
          </p:cNvPr>
          <p:cNvSpPr>
            <a:spLocks noGrp="1"/>
          </p:cNvSpPr>
          <p:nvPr>
            <p:ph type="body" sz="quarter" idx="17" hasCustomPrompt="1"/>
          </p:nvPr>
        </p:nvSpPr>
        <p:spPr>
          <a:xfrm>
            <a:off x="345372" y="4519612"/>
            <a:ext cx="5579531"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595C8ED8-A967-6264-FAC7-FD9A7F66003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547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1/3_tab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6563" y="1173956"/>
            <a:ext cx="5578340" cy="3345657"/>
          </a:xfrm>
          <a:prstGeom prst="rect">
            <a:avLst/>
          </a:prstGeom>
        </p:spPr>
        <p:txBody>
          <a:bodyPr t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able Placeholder 11">
            <a:extLst>
              <a:ext uri="{FF2B5EF4-FFF2-40B4-BE49-F238E27FC236}">
                <a16:creationId xmlns:a16="http://schemas.microsoft.com/office/drawing/2014/main" id="{D3F4E4CF-00FB-2840-B337-631C2E32848C}"/>
              </a:ext>
            </a:extLst>
          </p:cNvPr>
          <p:cNvSpPr>
            <a:spLocks noGrp="1"/>
          </p:cNvSpPr>
          <p:nvPr>
            <p:ph type="tbl" sz="quarter" idx="14"/>
          </p:nvPr>
        </p:nvSpPr>
        <p:spPr>
          <a:xfrm>
            <a:off x="6094016" y="1173957"/>
            <a:ext cx="2701041" cy="3502819"/>
          </a:xfrm>
          <a:noFill/>
        </p:spPr>
        <p:txBody>
          <a:bodyPr tIns="1645920"/>
          <a:lstStyle>
            <a:lvl1pPr algn="ctr">
              <a:defRPr/>
            </a:lvl1pPr>
          </a:lstStyle>
          <a:p>
            <a:r>
              <a:rPr lang="en-US"/>
              <a:t>Click icon to add table</a:t>
            </a:r>
          </a:p>
        </p:txBody>
      </p:sp>
      <p:sp>
        <p:nvSpPr>
          <p:cNvPr id="3" name="Title 2">
            <a:extLst>
              <a:ext uri="{FF2B5EF4-FFF2-40B4-BE49-F238E27FC236}">
                <a16:creationId xmlns:a16="http://schemas.microsoft.com/office/drawing/2014/main" id="{1B00B7BE-3463-484E-9D3C-74D6D678D66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7182A4F-356C-BF46-9CDC-9F4C22050507}"/>
              </a:ext>
            </a:extLst>
          </p:cNvPr>
          <p:cNvSpPr>
            <a:spLocks noGrp="1"/>
          </p:cNvSpPr>
          <p:nvPr>
            <p:ph type="ftr" sz="quarter" idx="15"/>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1A1492D2-C982-9D40-9EE7-012C8B2D0FDB}"/>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9" name="Text Placeholder 6">
            <a:extLst>
              <a:ext uri="{FF2B5EF4-FFF2-40B4-BE49-F238E27FC236}">
                <a16:creationId xmlns:a16="http://schemas.microsoft.com/office/drawing/2014/main" id="{FBCD185C-29F9-B046-A597-075B3319BE18}"/>
              </a:ext>
            </a:extLst>
          </p:cNvPr>
          <p:cNvSpPr>
            <a:spLocks noGrp="1"/>
          </p:cNvSpPr>
          <p:nvPr>
            <p:ph type="body" sz="quarter" idx="17" hasCustomPrompt="1"/>
          </p:nvPr>
        </p:nvSpPr>
        <p:spPr>
          <a:xfrm>
            <a:off x="345372" y="4519612"/>
            <a:ext cx="5579531"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895F5771-AA1E-D169-9BF5-7599FCCC7D7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156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2_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354899" y="1173958"/>
            <a:ext cx="4132545"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8F11314-FE33-0741-BC75-8FADD2AA01BA}"/>
              </a:ext>
            </a:extLst>
          </p:cNvPr>
          <p:cNvSpPr>
            <a:spLocks noGrp="1"/>
          </p:cNvSpPr>
          <p:nvPr>
            <p:ph sz="quarter" idx="18"/>
          </p:nvPr>
        </p:nvSpPr>
        <p:spPr>
          <a:xfrm>
            <a:off x="4654175" y="1173958"/>
            <a:ext cx="4140882"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04482540-A651-6644-821A-C86BE0111821}"/>
              </a:ext>
            </a:extLst>
          </p:cNvPr>
          <p:cNvSpPr>
            <a:spLocks noGrp="1"/>
          </p:cNvSpPr>
          <p:nvPr>
            <p:ph type="body" sz="quarter" idx="19" hasCustomPrompt="1"/>
          </p:nvPr>
        </p:nvSpPr>
        <p:spPr>
          <a:xfrm>
            <a:off x="345372" y="4519613"/>
            <a:ext cx="8443730"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387012B4-83DA-B78C-E3F7-588A20E7091A}"/>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45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compa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354899" y="1173958"/>
            <a:ext cx="3937178"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8F11314-FE33-0741-BC75-8FADD2AA01BA}"/>
              </a:ext>
            </a:extLst>
          </p:cNvPr>
          <p:cNvSpPr>
            <a:spLocks noGrp="1"/>
          </p:cNvSpPr>
          <p:nvPr>
            <p:ph sz="quarter" idx="18"/>
          </p:nvPr>
        </p:nvSpPr>
        <p:spPr>
          <a:xfrm>
            <a:off x="4848542" y="1173958"/>
            <a:ext cx="3946515"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32C2CE8-EFEE-CD4D-9F7A-8F814C65D488}"/>
              </a:ext>
            </a:extLst>
          </p:cNvPr>
          <p:cNvGrpSpPr/>
          <p:nvPr userDrawn="1"/>
        </p:nvGrpSpPr>
        <p:grpSpPr>
          <a:xfrm>
            <a:off x="4463300" y="1002507"/>
            <a:ext cx="248473" cy="3821913"/>
            <a:chOff x="3313099" y="1275353"/>
            <a:chExt cx="220916" cy="3200400"/>
          </a:xfrm>
        </p:grpSpPr>
        <p:cxnSp>
          <p:nvCxnSpPr>
            <p:cNvPr id="10" name="Straight Connector 9">
              <a:extLst>
                <a:ext uri="{FF2B5EF4-FFF2-40B4-BE49-F238E27FC236}">
                  <a16:creationId xmlns:a16="http://schemas.microsoft.com/office/drawing/2014/main" id="{FEE21523-0773-8448-BBE7-842B0EB85CCC}"/>
                </a:ext>
              </a:extLst>
            </p:cNvPr>
            <p:cNvCxnSpPr/>
            <p:nvPr/>
          </p:nvCxnSpPr>
          <p:spPr>
            <a:xfrm>
              <a:off x="3423557" y="1275353"/>
              <a:ext cx="0" cy="3200400"/>
            </a:xfrm>
            <a:prstGeom prst="line">
              <a:avLst/>
            </a:prstGeom>
            <a:ln w="19050" cap="rnd" cmpd="sng" algn="ctr">
              <a:solidFill>
                <a:srgbClr val="1F497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1B7E47A-97E3-E24D-B81A-E76313621332}"/>
                </a:ext>
              </a:extLst>
            </p:cNvPr>
            <p:cNvGrpSpPr/>
            <p:nvPr/>
          </p:nvGrpSpPr>
          <p:grpSpPr>
            <a:xfrm>
              <a:off x="3313099" y="2761253"/>
              <a:ext cx="220916" cy="228601"/>
              <a:chOff x="4378684" y="648989"/>
              <a:chExt cx="244638" cy="246222"/>
            </a:xfrm>
          </p:grpSpPr>
          <p:sp>
            <p:nvSpPr>
              <p:cNvPr id="13" name="Chevron 12">
                <a:extLst>
                  <a:ext uri="{FF2B5EF4-FFF2-40B4-BE49-F238E27FC236}">
                    <a16:creationId xmlns:a16="http://schemas.microsoft.com/office/drawing/2014/main" id="{A2947867-90B1-0349-8276-C0CDD1000071}"/>
                  </a:ext>
                </a:extLst>
              </p:cNvPr>
              <p:cNvSpPr/>
              <p:nvPr/>
            </p:nvSpPr>
            <p:spPr>
              <a:xfrm>
                <a:off x="4378684" y="648990"/>
                <a:ext cx="164592" cy="246221"/>
              </a:xfrm>
              <a:prstGeom prst="chevron">
                <a:avLst/>
              </a:prstGeom>
              <a:solidFill>
                <a:srgbClr val="00539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4" name="Chevron 13">
                <a:extLst>
                  <a:ext uri="{FF2B5EF4-FFF2-40B4-BE49-F238E27FC236}">
                    <a16:creationId xmlns:a16="http://schemas.microsoft.com/office/drawing/2014/main" id="{06F0CFD7-88FE-EF4A-8A44-46A3EA942967}"/>
                  </a:ext>
                </a:extLst>
              </p:cNvPr>
              <p:cNvSpPr/>
              <p:nvPr/>
            </p:nvSpPr>
            <p:spPr>
              <a:xfrm>
                <a:off x="4458730" y="648989"/>
                <a:ext cx="164592" cy="246221"/>
              </a:xfrm>
              <a:prstGeom prst="chevron">
                <a:avLst/>
              </a:prstGeom>
              <a:solidFill>
                <a:srgbClr val="429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grpSp>
      </p:grpSp>
      <p:pic>
        <p:nvPicPr>
          <p:cNvPr id="3" name="Picture 2" descr="Covenant Health temporarily suspends construction on Hope Tower at Covenant  Medical Center | KLBK | KAMC | EverythingLubbock.com">
            <a:extLst>
              <a:ext uri="{FF2B5EF4-FFF2-40B4-BE49-F238E27FC236}">
                <a16:creationId xmlns:a16="http://schemas.microsoft.com/office/drawing/2014/main" id="{0EC7A8EF-20D4-0163-84A7-7E51C3B7404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888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_compa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354899" y="1173958"/>
            <a:ext cx="3937178"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8F11314-FE33-0741-BC75-8FADD2AA01BA}"/>
              </a:ext>
            </a:extLst>
          </p:cNvPr>
          <p:cNvSpPr>
            <a:spLocks noGrp="1"/>
          </p:cNvSpPr>
          <p:nvPr>
            <p:ph sz="quarter" idx="18"/>
          </p:nvPr>
        </p:nvSpPr>
        <p:spPr>
          <a:xfrm>
            <a:off x="4848542" y="1173958"/>
            <a:ext cx="3946515"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32C2CE8-EFEE-CD4D-9F7A-8F814C65D488}"/>
              </a:ext>
            </a:extLst>
          </p:cNvPr>
          <p:cNvGrpSpPr/>
          <p:nvPr userDrawn="1"/>
        </p:nvGrpSpPr>
        <p:grpSpPr>
          <a:xfrm>
            <a:off x="4487443" y="1725215"/>
            <a:ext cx="165731" cy="2400300"/>
            <a:chOff x="3313099" y="1275353"/>
            <a:chExt cx="220916" cy="3200400"/>
          </a:xfrm>
        </p:grpSpPr>
        <p:cxnSp>
          <p:nvCxnSpPr>
            <p:cNvPr id="10" name="Straight Connector 9">
              <a:extLst>
                <a:ext uri="{FF2B5EF4-FFF2-40B4-BE49-F238E27FC236}">
                  <a16:creationId xmlns:a16="http://schemas.microsoft.com/office/drawing/2014/main" id="{FEE21523-0773-8448-BBE7-842B0EB85CCC}"/>
                </a:ext>
              </a:extLst>
            </p:cNvPr>
            <p:cNvCxnSpPr/>
            <p:nvPr/>
          </p:nvCxnSpPr>
          <p:spPr>
            <a:xfrm>
              <a:off x="3423557" y="1275353"/>
              <a:ext cx="0" cy="3200400"/>
            </a:xfrm>
            <a:prstGeom prst="line">
              <a:avLst/>
            </a:prstGeom>
            <a:ln w="19050" cap="rnd" cmpd="sng" algn="ctr">
              <a:solidFill>
                <a:srgbClr val="1F497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1B7E47A-97E3-E24D-B81A-E76313621332}"/>
                </a:ext>
              </a:extLst>
            </p:cNvPr>
            <p:cNvGrpSpPr/>
            <p:nvPr/>
          </p:nvGrpSpPr>
          <p:grpSpPr>
            <a:xfrm>
              <a:off x="3313099" y="2761253"/>
              <a:ext cx="220916" cy="228601"/>
              <a:chOff x="4378684" y="648989"/>
              <a:chExt cx="244638" cy="246222"/>
            </a:xfrm>
          </p:grpSpPr>
          <p:sp>
            <p:nvSpPr>
              <p:cNvPr id="13" name="Chevron 12">
                <a:extLst>
                  <a:ext uri="{FF2B5EF4-FFF2-40B4-BE49-F238E27FC236}">
                    <a16:creationId xmlns:a16="http://schemas.microsoft.com/office/drawing/2014/main" id="{A2947867-90B1-0349-8276-C0CDD1000071}"/>
                  </a:ext>
                </a:extLst>
              </p:cNvPr>
              <p:cNvSpPr/>
              <p:nvPr/>
            </p:nvSpPr>
            <p:spPr>
              <a:xfrm>
                <a:off x="4378684" y="648990"/>
                <a:ext cx="164592" cy="246221"/>
              </a:xfrm>
              <a:prstGeom prst="chevron">
                <a:avLst/>
              </a:prstGeom>
              <a:solidFill>
                <a:srgbClr val="00539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4" name="Chevron 13">
                <a:extLst>
                  <a:ext uri="{FF2B5EF4-FFF2-40B4-BE49-F238E27FC236}">
                    <a16:creationId xmlns:a16="http://schemas.microsoft.com/office/drawing/2014/main" id="{06F0CFD7-88FE-EF4A-8A44-46A3EA942967}"/>
                  </a:ext>
                </a:extLst>
              </p:cNvPr>
              <p:cNvSpPr/>
              <p:nvPr/>
            </p:nvSpPr>
            <p:spPr>
              <a:xfrm>
                <a:off x="4458730" y="648989"/>
                <a:ext cx="164592" cy="246221"/>
              </a:xfrm>
              <a:prstGeom prst="chevron">
                <a:avLst/>
              </a:prstGeom>
              <a:solidFill>
                <a:srgbClr val="429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grpSp>
      </p:grpSp>
      <p:sp>
        <p:nvSpPr>
          <p:cNvPr id="15" name="Text Placeholder 6">
            <a:extLst>
              <a:ext uri="{FF2B5EF4-FFF2-40B4-BE49-F238E27FC236}">
                <a16:creationId xmlns:a16="http://schemas.microsoft.com/office/drawing/2014/main" id="{A4CB2129-0503-DB47-90B1-AFA35A72C6C4}"/>
              </a:ext>
            </a:extLst>
          </p:cNvPr>
          <p:cNvSpPr>
            <a:spLocks noGrp="1"/>
          </p:cNvSpPr>
          <p:nvPr>
            <p:ph type="body" sz="quarter" idx="19" hasCustomPrompt="1"/>
          </p:nvPr>
        </p:nvSpPr>
        <p:spPr>
          <a:xfrm>
            <a:off x="345371" y="4519612"/>
            <a:ext cx="8443724"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95139C90-7A58-A680-B7E0-242DDE5FD5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099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2_column_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354899" y="1173958"/>
            <a:ext cx="4132545"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19E3EAC2-B124-7241-A76C-C15FC8C2B5D4}"/>
              </a:ext>
            </a:extLst>
          </p:cNvPr>
          <p:cNvSpPr>
            <a:spLocks noGrp="1"/>
          </p:cNvSpPr>
          <p:nvPr>
            <p:ph type="pic" sz="quarter" idx="18"/>
          </p:nvPr>
        </p:nvSpPr>
        <p:spPr>
          <a:xfrm>
            <a:off x="4654176" y="1173957"/>
            <a:ext cx="4142072" cy="3502819"/>
          </a:xfrm>
          <a:solidFill>
            <a:schemeClr val="bg2"/>
          </a:solidFill>
        </p:spPr>
        <p:txBody>
          <a:bodyPr tIns="1645920"/>
          <a:lstStyle>
            <a:lvl1pPr algn="ctr">
              <a:defRPr/>
            </a:lvl1pPr>
          </a:lstStyle>
          <a:p>
            <a:r>
              <a:rPr lang="en-US"/>
              <a:t>Click icon to add picture</a:t>
            </a:r>
          </a:p>
        </p:txBody>
      </p:sp>
      <p:sp>
        <p:nvSpPr>
          <p:cNvPr id="9" name="Text Placeholder 6">
            <a:extLst>
              <a:ext uri="{FF2B5EF4-FFF2-40B4-BE49-F238E27FC236}">
                <a16:creationId xmlns:a16="http://schemas.microsoft.com/office/drawing/2014/main" id="{426A4FEB-16FA-5B47-8307-522D5CCBE214}"/>
              </a:ext>
            </a:extLst>
          </p:cNvPr>
          <p:cNvSpPr>
            <a:spLocks noGrp="1"/>
          </p:cNvSpPr>
          <p:nvPr>
            <p:ph type="body" sz="quarter" idx="19" hasCustomPrompt="1"/>
          </p:nvPr>
        </p:nvSpPr>
        <p:spPr>
          <a:xfrm>
            <a:off x="345373" y="4519612"/>
            <a:ext cx="4142072"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8E5A07F1-ECF7-87A8-78E6-0A542DDAC3AA}"/>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0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Green">
    <p:bg>
      <p:bgPr>
        <a:solidFill>
          <a:srgbClr val="42964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3305176"/>
            <a:ext cx="7772400" cy="1021556"/>
          </a:xfrm>
        </p:spPr>
        <p:txBody>
          <a:bodyPr anchor="t">
            <a:normAutofit/>
          </a:bodyPr>
          <a:lstStyle>
            <a:lvl1pPr algn="l">
              <a:defRPr sz="2400" b="1" cap="all">
                <a:solidFill>
                  <a:schemeClr val="bg1"/>
                </a:solidFill>
              </a:defRPr>
            </a:lvl1pPr>
          </a:lstStyle>
          <a:p>
            <a:r>
              <a:rPr lang="en-US"/>
              <a:t>Title Style, 24pt Arial uppercase, </a:t>
            </a:r>
            <a:br>
              <a:rPr lang="en-US"/>
            </a:br>
            <a:r>
              <a:rPr lang="en-US"/>
              <a:t>bold reversed </a:t>
            </a:r>
          </a:p>
        </p:txBody>
      </p:sp>
      <p:sp>
        <p:nvSpPr>
          <p:cNvPr id="9" name="Text Placeholder 2"/>
          <p:cNvSpPr>
            <a:spLocks noGrp="1"/>
          </p:cNvSpPr>
          <p:nvPr>
            <p:ph type="body" idx="1" hasCustomPrompt="1"/>
          </p:nvPr>
        </p:nvSpPr>
        <p:spPr>
          <a:xfrm>
            <a:off x="722313" y="2180035"/>
            <a:ext cx="7772400" cy="1125140"/>
          </a:xfrm>
        </p:spPr>
        <p:txBody>
          <a:bodyPr anchor="b">
            <a:normAutofit/>
          </a:bodyPr>
          <a:lstStyle>
            <a:lvl1pPr marL="0" indent="0">
              <a:buNone/>
              <a:defRPr sz="1600">
                <a:solidFill>
                  <a:schemeClr val="bg1"/>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style, 16pt Georgia reg, reversed</a:t>
            </a:r>
          </a:p>
        </p:txBody>
      </p:sp>
    </p:spTree>
    <p:extLst>
      <p:ext uri="{BB962C8B-B14F-4D97-AF65-F5344CB8AC3E}">
        <p14:creationId xmlns:p14="http://schemas.microsoft.com/office/powerpoint/2010/main" val="1929544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blue_emphasis_imag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6B805C-4289-4A4F-A5CB-6D24B23192E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8" y="3350"/>
            <a:ext cx="9134472" cy="5142159"/>
          </a:xfrm>
          <a:prstGeom prst="rect">
            <a:avLst/>
          </a:prstGeom>
        </p:spPr>
      </p:pic>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3" y="1173956"/>
            <a:ext cx="4142072" cy="3469481"/>
          </a:xfrm>
          <a:prstGeom prst="rect">
            <a:avLst/>
          </a:prstGeo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a:xfrm>
            <a:off x="346562" y="345284"/>
            <a:ext cx="4140882" cy="657224"/>
          </a:xfrm>
        </p:spPr>
        <p:txBody>
          <a:bodyPr rIns="182880"/>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Picture Placeholder 5">
            <a:extLst>
              <a:ext uri="{FF2B5EF4-FFF2-40B4-BE49-F238E27FC236}">
                <a16:creationId xmlns:a16="http://schemas.microsoft.com/office/drawing/2014/main" id="{564D15A8-0DC5-1D44-871A-8715FE9075DA}"/>
              </a:ext>
            </a:extLst>
          </p:cNvPr>
          <p:cNvSpPr>
            <a:spLocks noGrp="1"/>
          </p:cNvSpPr>
          <p:nvPr>
            <p:ph type="pic" sz="quarter" idx="17"/>
          </p:nvPr>
        </p:nvSpPr>
        <p:spPr>
          <a:xfrm>
            <a:off x="4656556" y="0"/>
            <a:ext cx="4487444" cy="4676775"/>
          </a:xfrm>
          <a:solidFill>
            <a:schemeClr val="bg2"/>
          </a:solidFill>
        </p:spPr>
        <p:txBody>
          <a:bodyPr tIns="2468880"/>
          <a:lstStyle>
            <a:lvl1pPr algn="ctr">
              <a:defRPr/>
            </a:lvl1pPr>
          </a:lstStyle>
          <a:p>
            <a:r>
              <a:rPr lang="en-US"/>
              <a:t>Click icon to add picture</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DF586433-0731-EBA7-3389-7128F0F904B8}"/>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45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_green_emphasis_imag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217E96-41B0-6043-94A0-7958ABA0E3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8" y="3351"/>
            <a:ext cx="9134472" cy="5142158"/>
          </a:xfrm>
          <a:prstGeom prst="rect">
            <a:avLst/>
          </a:prstGeom>
        </p:spPr>
      </p:pic>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3" y="1173956"/>
            <a:ext cx="4142072" cy="3469481"/>
          </a:xfrm>
          <a:prstGeom prst="rect">
            <a:avLst/>
          </a:prstGeo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a:xfrm>
            <a:off x="346562" y="345284"/>
            <a:ext cx="4140882" cy="657224"/>
          </a:xfrm>
        </p:spPr>
        <p:txBody>
          <a:bodyPr rIns="182880"/>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Picture Placeholder 5">
            <a:extLst>
              <a:ext uri="{FF2B5EF4-FFF2-40B4-BE49-F238E27FC236}">
                <a16:creationId xmlns:a16="http://schemas.microsoft.com/office/drawing/2014/main" id="{564D15A8-0DC5-1D44-871A-8715FE9075DA}"/>
              </a:ext>
            </a:extLst>
          </p:cNvPr>
          <p:cNvSpPr>
            <a:spLocks noGrp="1"/>
          </p:cNvSpPr>
          <p:nvPr>
            <p:ph type="pic" sz="quarter" idx="17"/>
          </p:nvPr>
        </p:nvSpPr>
        <p:spPr>
          <a:xfrm>
            <a:off x="4656556" y="0"/>
            <a:ext cx="4487444" cy="4676775"/>
          </a:xfrm>
          <a:solidFill>
            <a:schemeClr val="bg2"/>
          </a:solidFill>
        </p:spPr>
        <p:txBody>
          <a:bodyPr tIns="2468880"/>
          <a:lstStyle>
            <a:lvl1pPr algn="ctr">
              <a:defRPr/>
            </a:lvl1pPr>
          </a:lstStyle>
          <a:p>
            <a:r>
              <a:rPr lang="en-US"/>
              <a:t>Click icon to add picture</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A39F1C8E-59FE-463F-413A-91E944A07B3D}"/>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119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2_col_chart">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3" y="1173956"/>
            <a:ext cx="4142072"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a:extLst>
              <a:ext uri="{FF2B5EF4-FFF2-40B4-BE49-F238E27FC236}">
                <a16:creationId xmlns:a16="http://schemas.microsoft.com/office/drawing/2014/main" id="{1585AACF-AC15-EB44-8BF3-EECB215C745A}"/>
              </a:ext>
            </a:extLst>
          </p:cNvPr>
          <p:cNvSpPr>
            <a:spLocks noGrp="1"/>
          </p:cNvSpPr>
          <p:nvPr>
            <p:ph type="chart" sz="quarter" idx="14"/>
          </p:nvPr>
        </p:nvSpPr>
        <p:spPr>
          <a:xfrm>
            <a:off x="4656557" y="1173957"/>
            <a:ext cx="4138500" cy="3502819"/>
          </a:xfrm>
          <a:noFill/>
        </p:spPr>
        <p:txBody>
          <a:bodyPr tIns="1645920"/>
          <a:lstStyle>
            <a:lvl1pPr algn="ctr">
              <a:defRPr/>
            </a:lvl1pPr>
          </a:lstStyle>
          <a:p>
            <a:r>
              <a:rPr lang="en-US"/>
              <a:t>Click icon to add chart</a:t>
            </a:r>
          </a:p>
        </p:txBody>
      </p:sp>
      <p:sp>
        <p:nvSpPr>
          <p:cNvPr id="2" name="Title 1">
            <a:extLst>
              <a:ext uri="{FF2B5EF4-FFF2-40B4-BE49-F238E27FC236}">
                <a16:creationId xmlns:a16="http://schemas.microsoft.com/office/drawing/2014/main" id="{36B9485F-2504-DB4F-8986-733F6BB6605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C4FED05-9541-9E43-A9E9-F7AF3202050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BA07E0CD-95EC-D64B-A5B4-7E6A4305F38C}"/>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11" name="Text Placeholder 6">
            <a:extLst>
              <a:ext uri="{FF2B5EF4-FFF2-40B4-BE49-F238E27FC236}">
                <a16:creationId xmlns:a16="http://schemas.microsoft.com/office/drawing/2014/main" id="{7AFEAAA4-A6C0-524F-B014-1359A37D24B6}"/>
              </a:ext>
            </a:extLst>
          </p:cNvPr>
          <p:cNvSpPr>
            <a:spLocks noGrp="1"/>
          </p:cNvSpPr>
          <p:nvPr>
            <p:ph type="body" sz="quarter" idx="19" hasCustomPrompt="1"/>
          </p:nvPr>
        </p:nvSpPr>
        <p:spPr>
          <a:xfrm>
            <a:off x="345373" y="4519612"/>
            <a:ext cx="4142072"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CD70CA36-E7FF-7119-6FAA-098C4F54914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88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2_col_tab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3" y="1173956"/>
            <a:ext cx="4142072"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able Placeholder 8">
            <a:extLst>
              <a:ext uri="{FF2B5EF4-FFF2-40B4-BE49-F238E27FC236}">
                <a16:creationId xmlns:a16="http://schemas.microsoft.com/office/drawing/2014/main" id="{A405BF37-0F3C-A14F-A431-C0CF9B469A56}"/>
              </a:ext>
            </a:extLst>
          </p:cNvPr>
          <p:cNvSpPr>
            <a:spLocks noGrp="1"/>
          </p:cNvSpPr>
          <p:nvPr>
            <p:ph type="tbl" sz="quarter" idx="14"/>
          </p:nvPr>
        </p:nvSpPr>
        <p:spPr>
          <a:xfrm>
            <a:off x="4654175" y="1173957"/>
            <a:ext cx="4140881" cy="3502819"/>
          </a:xfrm>
          <a:noFill/>
        </p:spPr>
        <p:txBody>
          <a:bodyPr tIns="1645920"/>
          <a:lstStyle>
            <a:lvl1pPr algn="ctr">
              <a:defRPr/>
            </a:lvl1pPr>
          </a:lstStyle>
          <a:p>
            <a:r>
              <a:rPr lang="en-US"/>
              <a:t>Click icon to add table</a:t>
            </a:r>
          </a:p>
        </p:txBody>
      </p:sp>
      <p:sp>
        <p:nvSpPr>
          <p:cNvPr id="3" name="Title 2">
            <a:extLst>
              <a:ext uri="{FF2B5EF4-FFF2-40B4-BE49-F238E27FC236}">
                <a16:creationId xmlns:a16="http://schemas.microsoft.com/office/drawing/2014/main" id="{1E9980FA-94D4-B744-940F-1762A1F8174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0894DC5-8B7A-D745-80AC-D8096EFBBC6B}"/>
              </a:ext>
            </a:extLst>
          </p:cNvPr>
          <p:cNvSpPr>
            <a:spLocks noGrp="1"/>
          </p:cNvSpPr>
          <p:nvPr>
            <p:ph type="ftr" sz="quarter" idx="15"/>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568CDEB6-DE13-5C42-9BA8-E0881A57A46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10" name="Text Placeholder 6">
            <a:extLst>
              <a:ext uri="{FF2B5EF4-FFF2-40B4-BE49-F238E27FC236}">
                <a16:creationId xmlns:a16="http://schemas.microsoft.com/office/drawing/2014/main" id="{88FD6382-9987-AD42-A0B6-F99B6DBA11E4}"/>
              </a:ext>
            </a:extLst>
          </p:cNvPr>
          <p:cNvSpPr>
            <a:spLocks noGrp="1"/>
          </p:cNvSpPr>
          <p:nvPr>
            <p:ph type="body" sz="quarter" idx="19" hasCustomPrompt="1"/>
          </p:nvPr>
        </p:nvSpPr>
        <p:spPr>
          <a:xfrm>
            <a:off x="345373" y="4519612"/>
            <a:ext cx="4142072"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2157798A-8CD1-5B33-327E-5D73062B41F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28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_3_column">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1" y="1173956"/>
            <a:ext cx="2705805"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0B58796C-0900-9A45-8B99-F3286607B6A5}"/>
              </a:ext>
            </a:extLst>
          </p:cNvPr>
          <p:cNvSpPr>
            <a:spLocks noGrp="1"/>
          </p:cNvSpPr>
          <p:nvPr>
            <p:ph type="body" sz="quarter" idx="14"/>
          </p:nvPr>
        </p:nvSpPr>
        <p:spPr>
          <a:xfrm>
            <a:off x="3223862" y="1173956"/>
            <a:ext cx="2701041"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FB10CEEE-44F4-A94D-887C-4BA6F4BD9C52}"/>
              </a:ext>
            </a:extLst>
          </p:cNvPr>
          <p:cNvSpPr>
            <a:spLocks noGrp="1"/>
          </p:cNvSpPr>
          <p:nvPr>
            <p:ph type="body" sz="quarter" idx="15"/>
          </p:nvPr>
        </p:nvSpPr>
        <p:spPr>
          <a:xfrm>
            <a:off x="6097589" y="1173956"/>
            <a:ext cx="2697468"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39941B34-2ABC-8743-A1B0-F7820104DF6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CE3536D-2915-5449-B38E-6C7E34FF6BC4}"/>
              </a:ext>
            </a:extLst>
          </p:cNvPr>
          <p:cNvSpPr>
            <a:spLocks noGrp="1"/>
          </p:cNvSpPr>
          <p:nvPr>
            <p:ph type="ftr" sz="quarter" idx="16"/>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378C7ADC-D6FA-FF4F-B56A-83A137D17296}"/>
              </a:ext>
            </a:extLst>
          </p:cNvPr>
          <p:cNvSpPr>
            <a:spLocks noGrp="1"/>
          </p:cNvSpPr>
          <p:nvPr>
            <p:ph type="sldNum" sz="quarter" idx="17"/>
          </p:nvPr>
        </p:nvSpPr>
        <p:spPr/>
        <p:txBody>
          <a:bodyPr/>
          <a:lstStyle/>
          <a:p>
            <a:pPr lvl="8"/>
            <a:fld id="{1E3D5677-3D20-0C46-8497-54D73E689044}" type="slidenum">
              <a:rPr lang="en-US"/>
              <a:pPr lvl="8"/>
              <a:t>‹#›</a:t>
            </a:fld>
            <a:endParaRPr lang="en-US"/>
          </a:p>
        </p:txBody>
      </p:sp>
      <p:sp>
        <p:nvSpPr>
          <p:cNvPr id="13" name="Text Placeholder 6">
            <a:extLst>
              <a:ext uri="{FF2B5EF4-FFF2-40B4-BE49-F238E27FC236}">
                <a16:creationId xmlns:a16="http://schemas.microsoft.com/office/drawing/2014/main" id="{08B7C91C-6D62-514E-9084-FFFBBCE36888}"/>
              </a:ext>
            </a:extLst>
          </p:cNvPr>
          <p:cNvSpPr>
            <a:spLocks noGrp="1"/>
          </p:cNvSpPr>
          <p:nvPr>
            <p:ph type="body" sz="quarter" idx="19" hasCustomPrompt="1"/>
          </p:nvPr>
        </p:nvSpPr>
        <p:spPr>
          <a:xfrm>
            <a:off x="345372" y="4519612"/>
            <a:ext cx="8449685"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0924343E-19BA-CF73-C676-5DD11159D5F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66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_image_headlin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1" y="1173957"/>
            <a:ext cx="9144000" cy="3502819"/>
          </a:xfrm>
          <a:prstGeom prst="rect">
            <a:avLst/>
          </a:prstGeom>
          <a:solidFill>
            <a:schemeClr val="bg2"/>
          </a:solidFill>
        </p:spPr>
        <p:txBody>
          <a:bodyPr tIns="256032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77459868-5B49-011D-913C-BE336013F7A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9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s_2">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345371" y="1173957"/>
            <a:ext cx="4142073" cy="3502819"/>
          </a:xfrm>
          <a:prstGeom prst="rect">
            <a:avLst/>
          </a:prstGeom>
          <a:solidFill>
            <a:schemeClr val="bg2"/>
          </a:solidFill>
        </p:spPr>
        <p:txBody>
          <a:bodyPr tIns="256032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7" name="Picture Placeholder 9">
            <a:extLst>
              <a:ext uri="{FF2B5EF4-FFF2-40B4-BE49-F238E27FC236}">
                <a16:creationId xmlns:a16="http://schemas.microsoft.com/office/drawing/2014/main" id="{1A70471A-2483-834A-B4BF-95CCD4F1DDD8}"/>
              </a:ext>
            </a:extLst>
          </p:cNvPr>
          <p:cNvSpPr>
            <a:spLocks noGrp="1"/>
          </p:cNvSpPr>
          <p:nvPr>
            <p:ph type="pic" sz="quarter" idx="17" hasCustomPrompt="1"/>
          </p:nvPr>
        </p:nvSpPr>
        <p:spPr>
          <a:xfrm>
            <a:off x="4656557" y="1173957"/>
            <a:ext cx="4139689" cy="3502819"/>
          </a:xfrm>
          <a:prstGeom prst="rect">
            <a:avLst/>
          </a:prstGeom>
          <a:solidFill>
            <a:schemeClr val="bg2"/>
          </a:solidFill>
        </p:spPr>
        <p:txBody>
          <a:bodyPr tIns="2560320"/>
          <a:lstStyle>
            <a:lvl1pPr algn="ctr">
              <a:defRPr/>
            </a:lvl1pPr>
          </a:lstStyle>
          <a:p>
            <a:r>
              <a:rPr lang="en-US"/>
              <a:t>click</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01A25E45-6907-BCAC-4EBE-26C698BAE74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6014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s_3">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354651" y="1173957"/>
            <a:ext cx="2696525" cy="3502819"/>
          </a:xfrm>
          <a:prstGeom prst="rect">
            <a:avLst/>
          </a:prstGeom>
          <a:solidFill>
            <a:schemeClr val="bg2"/>
          </a:solidFill>
        </p:spPr>
        <p:txBody>
          <a:bodyPr tIns="256032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7" name="Picture Placeholder 9">
            <a:extLst>
              <a:ext uri="{FF2B5EF4-FFF2-40B4-BE49-F238E27FC236}">
                <a16:creationId xmlns:a16="http://schemas.microsoft.com/office/drawing/2014/main" id="{385124E6-D0F8-E744-B48A-D494C141D162}"/>
              </a:ext>
            </a:extLst>
          </p:cNvPr>
          <p:cNvSpPr>
            <a:spLocks noGrp="1"/>
          </p:cNvSpPr>
          <p:nvPr>
            <p:ph type="pic" sz="quarter" idx="17" hasCustomPrompt="1"/>
          </p:nvPr>
        </p:nvSpPr>
        <p:spPr>
          <a:xfrm>
            <a:off x="3223141" y="1173957"/>
            <a:ext cx="2696525" cy="3502819"/>
          </a:xfrm>
          <a:prstGeom prst="rect">
            <a:avLst/>
          </a:prstGeom>
          <a:solidFill>
            <a:schemeClr val="bg2"/>
          </a:solidFill>
        </p:spPr>
        <p:txBody>
          <a:bodyPr tIns="2560320"/>
          <a:lstStyle>
            <a:lvl1pPr algn="ctr">
              <a:defRPr/>
            </a:lvl1pPr>
          </a:lstStyle>
          <a:p>
            <a:r>
              <a:rPr lang="en-US"/>
              <a:t>click</a:t>
            </a:r>
          </a:p>
        </p:txBody>
      </p:sp>
      <p:sp>
        <p:nvSpPr>
          <p:cNvPr id="8" name="Picture Placeholder 9">
            <a:extLst>
              <a:ext uri="{FF2B5EF4-FFF2-40B4-BE49-F238E27FC236}">
                <a16:creationId xmlns:a16="http://schemas.microsoft.com/office/drawing/2014/main" id="{6D8DB38B-B21C-F94B-A5B0-E4433CE38840}"/>
              </a:ext>
            </a:extLst>
          </p:cNvPr>
          <p:cNvSpPr>
            <a:spLocks noGrp="1"/>
          </p:cNvSpPr>
          <p:nvPr>
            <p:ph type="pic" sz="quarter" idx="18" hasCustomPrompt="1"/>
          </p:nvPr>
        </p:nvSpPr>
        <p:spPr>
          <a:xfrm>
            <a:off x="6099721" y="1173957"/>
            <a:ext cx="2696525" cy="3502819"/>
          </a:xfrm>
          <a:prstGeom prst="rect">
            <a:avLst/>
          </a:prstGeom>
          <a:solidFill>
            <a:schemeClr val="bg2"/>
          </a:solidFill>
        </p:spPr>
        <p:txBody>
          <a:bodyPr tIns="2560320"/>
          <a:lstStyle>
            <a:lvl1pPr algn="ctr">
              <a:defRPr/>
            </a:lvl1pPr>
          </a:lstStyle>
          <a:p>
            <a:r>
              <a:rPr lang="en-US"/>
              <a:t>click</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0EFD8266-7858-3D4A-5878-5A76570AC01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9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s_6">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346562" y="1173958"/>
            <a:ext cx="2704614" cy="1667215"/>
          </a:xfrm>
          <a:prstGeom prst="rect">
            <a:avLst/>
          </a:prstGeom>
          <a:solidFill>
            <a:schemeClr val="bg2"/>
          </a:solidFill>
        </p:spPr>
        <p:txBody>
          <a:bodyPr tIns="146304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7" name="Picture Placeholder 9">
            <a:extLst>
              <a:ext uri="{FF2B5EF4-FFF2-40B4-BE49-F238E27FC236}">
                <a16:creationId xmlns:a16="http://schemas.microsoft.com/office/drawing/2014/main" id="{AE2D3C67-CB50-4444-AC96-54ECF13E9C8B}"/>
              </a:ext>
            </a:extLst>
          </p:cNvPr>
          <p:cNvSpPr>
            <a:spLocks noGrp="1"/>
          </p:cNvSpPr>
          <p:nvPr>
            <p:ph type="pic" sz="quarter" idx="17" hasCustomPrompt="1"/>
          </p:nvPr>
        </p:nvSpPr>
        <p:spPr>
          <a:xfrm>
            <a:off x="3219096" y="1173958"/>
            <a:ext cx="2704614" cy="1667215"/>
          </a:xfrm>
          <a:prstGeom prst="rect">
            <a:avLst/>
          </a:prstGeom>
          <a:solidFill>
            <a:schemeClr val="bg2"/>
          </a:solidFill>
        </p:spPr>
        <p:txBody>
          <a:bodyPr tIns="1463040"/>
          <a:lstStyle>
            <a:lvl1pPr algn="ctr">
              <a:defRPr/>
            </a:lvl1pPr>
          </a:lstStyle>
          <a:p>
            <a:r>
              <a:rPr lang="en-US"/>
              <a:t>click</a:t>
            </a:r>
          </a:p>
        </p:txBody>
      </p:sp>
      <p:sp>
        <p:nvSpPr>
          <p:cNvPr id="8" name="Picture Placeholder 9">
            <a:extLst>
              <a:ext uri="{FF2B5EF4-FFF2-40B4-BE49-F238E27FC236}">
                <a16:creationId xmlns:a16="http://schemas.microsoft.com/office/drawing/2014/main" id="{28E25CCF-07B7-A64E-83A7-2424DA426250}"/>
              </a:ext>
            </a:extLst>
          </p:cNvPr>
          <p:cNvSpPr>
            <a:spLocks noGrp="1"/>
          </p:cNvSpPr>
          <p:nvPr>
            <p:ph type="pic" sz="quarter" idx="18" hasCustomPrompt="1"/>
          </p:nvPr>
        </p:nvSpPr>
        <p:spPr>
          <a:xfrm>
            <a:off x="6094016" y="1173958"/>
            <a:ext cx="2704614" cy="1667215"/>
          </a:xfrm>
          <a:prstGeom prst="rect">
            <a:avLst/>
          </a:prstGeom>
          <a:solidFill>
            <a:schemeClr val="bg2"/>
          </a:solidFill>
        </p:spPr>
        <p:txBody>
          <a:bodyPr tIns="1463040"/>
          <a:lstStyle>
            <a:lvl1pPr algn="ctr">
              <a:defRPr/>
            </a:lvl1pPr>
          </a:lstStyle>
          <a:p>
            <a:r>
              <a:rPr lang="en-US"/>
              <a:t>click</a:t>
            </a:r>
          </a:p>
        </p:txBody>
      </p:sp>
      <p:sp>
        <p:nvSpPr>
          <p:cNvPr id="17" name="Picture Placeholder 9">
            <a:extLst>
              <a:ext uri="{FF2B5EF4-FFF2-40B4-BE49-F238E27FC236}">
                <a16:creationId xmlns:a16="http://schemas.microsoft.com/office/drawing/2014/main" id="{35C026E3-1BC8-C24D-A450-AC969ABE6473}"/>
              </a:ext>
            </a:extLst>
          </p:cNvPr>
          <p:cNvSpPr>
            <a:spLocks noGrp="1"/>
          </p:cNvSpPr>
          <p:nvPr>
            <p:ph type="pic" sz="quarter" idx="19" hasCustomPrompt="1"/>
          </p:nvPr>
        </p:nvSpPr>
        <p:spPr>
          <a:xfrm>
            <a:off x="346562" y="3013644"/>
            <a:ext cx="2704614" cy="1667215"/>
          </a:xfrm>
          <a:prstGeom prst="rect">
            <a:avLst/>
          </a:prstGeom>
          <a:solidFill>
            <a:schemeClr val="bg2"/>
          </a:solidFill>
        </p:spPr>
        <p:txBody>
          <a:bodyPr tIns="1463040"/>
          <a:lstStyle>
            <a:lvl1pPr algn="ctr">
              <a:defRPr/>
            </a:lvl1pPr>
          </a:lstStyle>
          <a:p>
            <a:r>
              <a:rPr lang="en-US"/>
              <a:t>click</a:t>
            </a:r>
          </a:p>
        </p:txBody>
      </p:sp>
      <p:sp>
        <p:nvSpPr>
          <p:cNvPr id="18" name="Picture Placeholder 9">
            <a:extLst>
              <a:ext uri="{FF2B5EF4-FFF2-40B4-BE49-F238E27FC236}">
                <a16:creationId xmlns:a16="http://schemas.microsoft.com/office/drawing/2014/main" id="{A785BD7F-3209-CB4A-92CB-453DC13D1433}"/>
              </a:ext>
            </a:extLst>
          </p:cNvPr>
          <p:cNvSpPr>
            <a:spLocks noGrp="1"/>
          </p:cNvSpPr>
          <p:nvPr>
            <p:ph type="pic" sz="quarter" idx="20" hasCustomPrompt="1"/>
          </p:nvPr>
        </p:nvSpPr>
        <p:spPr>
          <a:xfrm>
            <a:off x="3219096" y="3013644"/>
            <a:ext cx="2704614" cy="1667215"/>
          </a:xfrm>
          <a:prstGeom prst="rect">
            <a:avLst/>
          </a:prstGeom>
          <a:solidFill>
            <a:schemeClr val="bg2"/>
          </a:solidFill>
        </p:spPr>
        <p:txBody>
          <a:bodyPr tIns="1463040"/>
          <a:lstStyle>
            <a:lvl1pPr algn="ctr">
              <a:defRPr/>
            </a:lvl1pPr>
          </a:lstStyle>
          <a:p>
            <a:r>
              <a:rPr lang="en-US"/>
              <a:t>click</a:t>
            </a:r>
          </a:p>
        </p:txBody>
      </p:sp>
      <p:sp>
        <p:nvSpPr>
          <p:cNvPr id="19" name="Picture Placeholder 9">
            <a:extLst>
              <a:ext uri="{FF2B5EF4-FFF2-40B4-BE49-F238E27FC236}">
                <a16:creationId xmlns:a16="http://schemas.microsoft.com/office/drawing/2014/main" id="{67A901A0-E124-4641-8B3C-E8E4439FBACA}"/>
              </a:ext>
            </a:extLst>
          </p:cNvPr>
          <p:cNvSpPr>
            <a:spLocks noGrp="1"/>
          </p:cNvSpPr>
          <p:nvPr>
            <p:ph type="pic" sz="quarter" idx="21" hasCustomPrompt="1"/>
          </p:nvPr>
        </p:nvSpPr>
        <p:spPr>
          <a:xfrm>
            <a:off x="6094016" y="3013644"/>
            <a:ext cx="2704614" cy="1667215"/>
          </a:xfrm>
          <a:prstGeom prst="rect">
            <a:avLst/>
          </a:prstGeom>
          <a:solidFill>
            <a:schemeClr val="bg2"/>
          </a:solidFill>
        </p:spPr>
        <p:txBody>
          <a:bodyPr tIns="1463040"/>
          <a:lstStyle>
            <a:lvl1pPr algn="ctr">
              <a:defRPr/>
            </a:lvl1pPr>
          </a:lstStyle>
          <a:p>
            <a:r>
              <a:rPr lang="en-US"/>
              <a:t>click</a:t>
            </a:r>
          </a:p>
        </p:txBody>
      </p:sp>
      <p:pic>
        <p:nvPicPr>
          <p:cNvPr id="5" name="Picture 4" descr="Covenant Health temporarily suspends construction on Hope Tower at Covenant  Medical Center | KLBK | KAMC | EverythingLubbock.com">
            <a:extLst>
              <a:ext uri="{FF2B5EF4-FFF2-40B4-BE49-F238E27FC236}">
                <a16:creationId xmlns:a16="http://schemas.microsoft.com/office/drawing/2014/main" id="{02BFA353-879D-CF94-1334-3FAF869D0EB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39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_headline_only">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10939-2A1A-454B-A3D3-B5845856E4A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EE17F03-CAA6-274E-B747-6A10AA01795F}"/>
              </a:ext>
            </a:extLst>
          </p:cNvPr>
          <p:cNvSpPr>
            <a:spLocks noGrp="1"/>
          </p:cNvSpPr>
          <p:nvPr>
            <p:ph type="ftr" sz="quarter" idx="10"/>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DFA6CD19-27E7-6640-8910-B592B689E475}"/>
              </a:ext>
            </a:extLst>
          </p:cNvPr>
          <p:cNvSpPr>
            <a:spLocks noGrp="1"/>
          </p:cNvSpPr>
          <p:nvPr>
            <p:ph type="sldNum" sz="quarter" idx="11"/>
          </p:nvPr>
        </p:nvSpPr>
        <p:spPr/>
        <p:txBody>
          <a:bodyPr/>
          <a:lstStyle/>
          <a:p>
            <a:pPr lvl="8"/>
            <a:fld id="{1E3D5677-3D20-0C46-8497-54D73E689044}" type="slidenum">
              <a:rPr lang="en-US"/>
              <a:pPr lvl="8"/>
              <a:t>‹#›</a:t>
            </a:fld>
            <a:endParaRPr lang="en-US"/>
          </a:p>
        </p:txBody>
      </p:sp>
      <p:sp>
        <p:nvSpPr>
          <p:cNvPr id="7" name="Text Placeholder 6">
            <a:extLst>
              <a:ext uri="{FF2B5EF4-FFF2-40B4-BE49-F238E27FC236}">
                <a16:creationId xmlns:a16="http://schemas.microsoft.com/office/drawing/2014/main" id="{68C3A12C-4C53-C643-B254-4134FB831E23}"/>
              </a:ext>
            </a:extLst>
          </p:cNvPr>
          <p:cNvSpPr>
            <a:spLocks noGrp="1"/>
          </p:cNvSpPr>
          <p:nvPr>
            <p:ph type="body" sz="quarter" idx="19" hasCustomPrompt="1"/>
          </p:nvPr>
        </p:nvSpPr>
        <p:spPr>
          <a:xfrm>
            <a:off x="345372" y="4519612"/>
            <a:ext cx="8449685"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CC54455E-5806-A383-812A-9B5DAA109F0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60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12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_blank">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2008E4-D386-B847-8C40-B238AEF1680B}"/>
              </a:ext>
            </a:extLst>
          </p:cNvPr>
          <p:cNvSpPr>
            <a:spLocks noGrp="1"/>
          </p:cNvSpPr>
          <p:nvPr>
            <p:ph type="ftr" sz="quarter" idx="10"/>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06D2486B-E4E0-864C-AD6A-844984E8A92F}"/>
              </a:ext>
            </a:extLst>
          </p:cNvPr>
          <p:cNvSpPr>
            <a:spLocks noGrp="1"/>
          </p:cNvSpPr>
          <p:nvPr>
            <p:ph type="sldNum" sz="quarter" idx="11"/>
          </p:nvPr>
        </p:nvSpPr>
        <p:spPr/>
        <p:txBody>
          <a:bodyPr/>
          <a:lstStyle/>
          <a:p>
            <a:pPr lvl="8"/>
            <a:fld id="{1E3D5677-3D20-0C46-8497-54D73E689044}" type="slidenum">
              <a:rPr lang="en-US"/>
              <a:pPr lvl="8"/>
              <a:t>‹#›</a:t>
            </a:fld>
            <a:endParaRPr lang="en-US"/>
          </a:p>
        </p:txBody>
      </p:sp>
      <p:sp>
        <p:nvSpPr>
          <p:cNvPr id="7" name="Text Placeholder 6">
            <a:extLst>
              <a:ext uri="{FF2B5EF4-FFF2-40B4-BE49-F238E27FC236}">
                <a16:creationId xmlns:a16="http://schemas.microsoft.com/office/drawing/2014/main" id="{5D9251CD-879C-8D48-9F0E-C31C0F2CC42F}"/>
              </a:ext>
            </a:extLst>
          </p:cNvPr>
          <p:cNvSpPr>
            <a:spLocks noGrp="1"/>
          </p:cNvSpPr>
          <p:nvPr>
            <p:ph type="body" sz="quarter" idx="19" hasCustomPrompt="1"/>
          </p:nvPr>
        </p:nvSpPr>
        <p:spPr>
          <a:xfrm>
            <a:off x="345372" y="4519612"/>
            <a:ext cx="8449685"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0204013F-6A97-31F5-2837-A3E3C1AC1D6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49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chemeClr val="tx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5F3915E5-4626-8746-AF40-A01779F84E20}"/>
              </a:ext>
            </a:extLst>
          </p:cNvPr>
          <p:cNvSpPr>
            <a:spLocks noGrp="1"/>
          </p:cNvSpPr>
          <p:nvPr>
            <p:ph type="media" sz="quarter" idx="10"/>
          </p:nvPr>
        </p:nvSpPr>
        <p:spPr>
          <a:xfrm>
            <a:off x="6" y="0"/>
            <a:ext cx="9143999" cy="5143500"/>
          </a:xfrm>
          <a:prstGeom prst="rect">
            <a:avLst/>
          </a:prstGeom>
          <a:solidFill>
            <a:schemeClr val="tx1"/>
          </a:solidFill>
        </p:spPr>
        <p:txBody>
          <a:bodyPr tIns="265176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3676071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59479C-23FD-2645-A8EC-4A5C82CC4FA1}"/>
              </a:ext>
            </a:extLst>
          </p:cNvPr>
          <p:cNvPicPr>
            <a:picLocks noChangeAspect="1"/>
          </p:cNvPicPr>
          <p:nvPr userDrawn="1"/>
        </p:nvPicPr>
        <p:blipFill>
          <a:blip r:embed="rId2"/>
          <a:srcRect/>
          <a:stretch/>
        </p:blipFill>
        <p:spPr>
          <a:xfrm>
            <a:off x="9520" y="3350"/>
            <a:ext cx="9124958" cy="5136803"/>
          </a:xfrm>
          <a:prstGeom prst="rect">
            <a:avLst/>
          </a:prstGeom>
        </p:spPr>
      </p:pic>
      <p:sp>
        <p:nvSpPr>
          <p:cNvPr id="5" name="Title 1">
            <a:extLst>
              <a:ext uri="{FF2B5EF4-FFF2-40B4-BE49-F238E27FC236}">
                <a16:creationId xmlns:a16="http://schemas.microsoft.com/office/drawing/2014/main" id="{126519AA-886C-374C-9E64-EA02923CB615}"/>
              </a:ext>
            </a:extLst>
          </p:cNvPr>
          <p:cNvSpPr>
            <a:spLocks noGrp="1"/>
          </p:cNvSpPr>
          <p:nvPr>
            <p:ph type="title"/>
          </p:nvPr>
        </p:nvSpPr>
        <p:spPr>
          <a:xfrm>
            <a:off x="346564" y="1173957"/>
            <a:ext cx="5578340" cy="3469481"/>
          </a:xfrm>
        </p:spPr>
        <p:txBody>
          <a:bodyPr lIns="0" tIns="1920240" rIns="457200" bIns="457200" anchor="ctr" anchorCtr="0">
            <a:noAutofit/>
          </a:bodyPr>
          <a:lstStyle>
            <a:lvl1pPr>
              <a:lnSpc>
                <a:spcPts val="3000"/>
              </a:lnSpc>
              <a:defRPr sz="3000" b="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6B801889-E475-414D-B7B7-3802EF0FF728}"/>
              </a:ext>
            </a:extLst>
          </p:cNvPr>
          <p:cNvSpPr>
            <a:spLocks noGrp="1"/>
          </p:cNvSpPr>
          <p:nvPr>
            <p:ph type="ftr" sz="quarter" idx="10"/>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BD8AD9C9-4173-A847-A399-5D48DC63E04B}"/>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21EC8CB5-B553-0A4C-9E95-D7BE9E277430}"/>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9343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ontent_1_column">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6562" y="1173955"/>
            <a:ext cx="8449685" cy="3502820"/>
          </a:xfrm>
          <a:prstGeom prst="rect">
            <a:avLst/>
          </a:prstGeom>
        </p:spPr>
        <p:txBody>
          <a:bodyPr tIns="0" rIns="0">
            <a:noAutofit/>
          </a:bodyPr>
          <a:lstStyle>
            <a:lvl1pPr>
              <a:spcAft>
                <a:spcPts val="675"/>
              </a:spcAft>
              <a:defRPr/>
            </a:lvl1pPr>
            <a:lvl2pPr>
              <a:spcAft>
                <a:spcPts val="675"/>
              </a:spcAft>
              <a:defRPr/>
            </a:lvl2pPr>
            <a:lvl3pPr>
              <a:spcAft>
                <a:spcPts val="675"/>
              </a:spcAft>
              <a:defRPr/>
            </a:lvl3pPr>
            <a:lvl4pPr>
              <a:spcAft>
                <a:spcPts val="675"/>
              </a:spcAft>
              <a:defRPr/>
            </a:lvl4pPr>
            <a:lvl5pPr>
              <a:spcAft>
                <a:spcPts val="675"/>
              </a:spcAft>
              <a:defRPr/>
            </a:lvl5pPr>
            <a:lvl6pPr>
              <a:spcAft>
                <a:spcPts val="675"/>
              </a:spcAft>
              <a:defRPr/>
            </a:lvl6pPr>
            <a:lvl7pPr>
              <a:spcAft>
                <a:spcPts val="675"/>
              </a:spcAft>
              <a:defRPr/>
            </a:lvl7pPr>
            <a:lvl8pPr>
              <a:spcAft>
                <a:spcPts val="675"/>
              </a:spcAft>
              <a:defRPr/>
            </a:lvl8pPr>
            <a:lvl9pPr>
              <a:spcAft>
                <a:spcPts val="675"/>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CA080C6C-DD3D-FE49-ACFE-18F1ACCE577B}"/>
              </a:ext>
            </a:extLst>
          </p:cNvPr>
          <p:cNvSpPr>
            <a:spLocks noGrp="1"/>
          </p:cNvSpPr>
          <p:nvPr>
            <p:ph type="sldNum" sz="quarter" idx="16"/>
          </p:nvPr>
        </p:nvSpPr>
        <p:spPr/>
        <p:txBody>
          <a:bodyPr/>
          <a:lstStyle/>
          <a:p>
            <a:fld id="{1E3D5677-3D20-0C46-8497-54D73E689044}" type="slidenum">
              <a:rPr lang="en-US"/>
              <a:pPr/>
              <a:t>‹#›</a:t>
            </a:fld>
            <a:endParaRPr lang="en-US"/>
          </a:p>
        </p:txBody>
      </p:sp>
      <p:sp>
        <p:nvSpPr>
          <p:cNvPr id="3" name="Title 2">
            <a:extLst>
              <a:ext uri="{FF2B5EF4-FFF2-40B4-BE49-F238E27FC236}">
                <a16:creationId xmlns:a16="http://schemas.microsoft.com/office/drawing/2014/main" id="{A14A1257-D244-A74E-A109-73B6780C82AA}"/>
              </a:ext>
            </a:extLst>
          </p:cNvPr>
          <p:cNvSpPr>
            <a:spLocks noGrp="1"/>
          </p:cNvSpPr>
          <p:nvPr>
            <p:ph type="title"/>
          </p:nvPr>
        </p:nvSpPr>
        <p:spPr/>
        <p:txBody>
          <a:bodyPr rIns="0"/>
          <a:lstStyle/>
          <a:p>
            <a:r>
              <a:rPr lang="en-US"/>
              <a:t>Click to edit Master title style</a:t>
            </a:r>
          </a:p>
        </p:txBody>
      </p:sp>
      <p:pic>
        <p:nvPicPr>
          <p:cNvPr id="2" name="Picture 1" descr="Covenant Health temporarily suspends construction on Hope Tower at Covenant  Medical Center | KLBK | KAMC | EverythingLubbock.com">
            <a:extLst>
              <a:ext uri="{FF2B5EF4-FFF2-40B4-BE49-F238E27FC236}">
                <a16:creationId xmlns:a16="http://schemas.microsoft.com/office/drawing/2014/main" id="{24823184-0D63-2641-8544-DFDDB1EFCAC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651" b="31055"/>
          <a:stretch/>
        </p:blipFill>
        <p:spPr bwMode="auto">
          <a:xfrm>
            <a:off x="347754" y="4731337"/>
            <a:ext cx="1550354" cy="3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686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p:nvPr userDrawn="1"/>
        </p:nvSpPr>
        <p:spPr>
          <a:xfrm>
            <a:off x="228600" y="4689438"/>
            <a:ext cx="8534400" cy="299954"/>
          </a:xfrm>
          <a:prstGeom prst="rect">
            <a:avLst/>
          </a:prstGeom>
          <a:solidFill>
            <a:schemeClr val="bg1"/>
          </a:solidFill>
        </p:spPr>
        <p:txBody>
          <a:bodyPr wrap="square" rtlCol="0">
            <a:spAutoFit/>
          </a:bodyPr>
          <a:lstStyle/>
          <a:p>
            <a:pPr fontAlgn="base">
              <a:spcBef>
                <a:spcPct val="0"/>
              </a:spcBef>
              <a:spcAft>
                <a:spcPct val="0"/>
              </a:spcAft>
            </a:pPr>
            <a:endParaRPr lang="en-US" sz="1349">
              <a:solidFill>
                <a:prstClr val="black"/>
              </a:solidFill>
              <a:cs typeface="Arial" pitchFamily="34" charset="0"/>
            </a:endParaRPr>
          </a:p>
        </p:txBody>
      </p:sp>
      <p:sp>
        <p:nvSpPr>
          <p:cNvPr id="3" name="TextBox 2"/>
          <p:cNvSpPr txBox="1"/>
          <p:nvPr userDrawn="1"/>
        </p:nvSpPr>
        <p:spPr>
          <a:xfrm>
            <a:off x="8374434" y="4940623"/>
            <a:ext cx="769567" cy="207749"/>
          </a:xfrm>
          <a:prstGeom prst="rect">
            <a:avLst/>
          </a:prstGeom>
          <a:noFill/>
        </p:spPr>
        <p:txBody>
          <a:bodyPr wrap="square" rtlCol="0">
            <a:spAutoFit/>
          </a:bodyPr>
          <a:lstStyle/>
          <a:p>
            <a:pPr algn="r" fontAlgn="base">
              <a:spcBef>
                <a:spcPct val="0"/>
              </a:spcBef>
              <a:spcAft>
                <a:spcPct val="0"/>
              </a:spcAft>
            </a:pPr>
            <a:endParaRPr lang="en-US" sz="750">
              <a:solidFill>
                <a:prstClr val="white">
                  <a:lumMod val="65000"/>
                </a:prstClr>
              </a:solidFill>
              <a:latin typeface="Gotham Bold" panose="02000604040000020004" pitchFamily="2" charset="0"/>
              <a:cs typeface="Arial" pitchFamily="34" charset="0"/>
            </a:endParaRPr>
          </a:p>
        </p:txBody>
      </p:sp>
      <p:pic>
        <p:nvPicPr>
          <p:cNvPr id="6" name="Picture 5" descr="Text&#10;&#10;Description automatically generated with low confidence">
            <a:extLst>
              <a:ext uri="{FF2B5EF4-FFF2-40B4-BE49-F238E27FC236}">
                <a16:creationId xmlns:a16="http://schemas.microsoft.com/office/drawing/2014/main" id="{FF06F827-32A7-4FC9-B161-6E167AD5EE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164" y="177063"/>
            <a:ext cx="1202540" cy="228620"/>
          </a:xfrm>
          <a:prstGeom prst="rect">
            <a:avLst/>
          </a:prstGeom>
        </p:spPr>
      </p:pic>
    </p:spTree>
    <p:extLst>
      <p:ext uri="{BB962C8B-B14F-4D97-AF65-F5344CB8AC3E}">
        <p14:creationId xmlns:p14="http://schemas.microsoft.com/office/powerpoint/2010/main" val="913250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76379-C60C-49EC-8780-7E8428880648}"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8B7AF-3B56-4053-B486-83A6B2D5888B}" type="slidenum">
              <a:rPr lang="en-US" smtClean="0"/>
              <a:t>‹#›</a:t>
            </a:fld>
            <a:endParaRPr lang="en-US"/>
          </a:p>
        </p:txBody>
      </p:sp>
    </p:spTree>
    <p:extLst>
      <p:ext uri="{BB962C8B-B14F-4D97-AF65-F5344CB8AC3E}">
        <p14:creationId xmlns:p14="http://schemas.microsoft.com/office/powerpoint/2010/main" val="845332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content_1_column">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6562" y="1173955"/>
            <a:ext cx="8449685" cy="3502820"/>
          </a:xfrm>
          <a:prstGeom prst="rect">
            <a:avLst/>
          </a:prstGeom>
        </p:spPr>
        <p:txBody>
          <a:bodyPr tIns="0" rIns="0">
            <a:noAutofit/>
          </a:bodyPr>
          <a:lstStyle>
            <a:lvl1pPr>
              <a:spcAft>
                <a:spcPts val="675"/>
              </a:spcAft>
              <a:defRPr/>
            </a:lvl1pPr>
            <a:lvl2pPr>
              <a:spcAft>
                <a:spcPts val="675"/>
              </a:spcAft>
              <a:defRPr/>
            </a:lvl2pPr>
            <a:lvl3pPr>
              <a:spcAft>
                <a:spcPts val="675"/>
              </a:spcAft>
              <a:defRPr/>
            </a:lvl3pPr>
            <a:lvl4pPr>
              <a:spcAft>
                <a:spcPts val="675"/>
              </a:spcAft>
              <a:defRPr/>
            </a:lvl4pPr>
            <a:lvl5pPr>
              <a:spcAft>
                <a:spcPts val="675"/>
              </a:spcAft>
              <a:defRPr/>
            </a:lvl5pPr>
            <a:lvl6pPr>
              <a:spcAft>
                <a:spcPts val="675"/>
              </a:spcAft>
              <a:defRPr/>
            </a:lvl6pPr>
            <a:lvl7pPr>
              <a:spcAft>
                <a:spcPts val="675"/>
              </a:spcAft>
              <a:defRPr/>
            </a:lvl7pPr>
            <a:lvl8pPr>
              <a:spcAft>
                <a:spcPts val="675"/>
              </a:spcAft>
              <a:defRPr/>
            </a:lvl8pPr>
            <a:lvl9pPr>
              <a:spcAft>
                <a:spcPts val="675"/>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CA080C6C-DD3D-FE49-ACFE-18F1ACCE577B}"/>
              </a:ext>
            </a:extLst>
          </p:cNvPr>
          <p:cNvSpPr>
            <a:spLocks noGrp="1"/>
          </p:cNvSpPr>
          <p:nvPr>
            <p:ph type="sldNum" sz="quarter" idx="16"/>
          </p:nvPr>
        </p:nvSpPr>
        <p:spPr/>
        <p:txBody>
          <a:bodyPr/>
          <a:lstStyle/>
          <a:p>
            <a:fld id="{1E3D5677-3D20-0C46-8497-54D73E689044}" type="slidenum">
              <a:rPr lang="en-US"/>
              <a:pPr/>
              <a:t>‹#›</a:t>
            </a:fld>
            <a:endParaRPr lang="en-US"/>
          </a:p>
        </p:txBody>
      </p:sp>
      <p:sp>
        <p:nvSpPr>
          <p:cNvPr id="3" name="Title 2">
            <a:extLst>
              <a:ext uri="{FF2B5EF4-FFF2-40B4-BE49-F238E27FC236}">
                <a16:creationId xmlns:a16="http://schemas.microsoft.com/office/drawing/2014/main" id="{A14A1257-D244-A74E-A109-73B6780C82AA}"/>
              </a:ext>
            </a:extLst>
          </p:cNvPr>
          <p:cNvSpPr>
            <a:spLocks noGrp="1"/>
          </p:cNvSpPr>
          <p:nvPr>
            <p:ph type="title"/>
          </p:nvPr>
        </p:nvSpPr>
        <p:spPr/>
        <p:txBody>
          <a:bodyPr rIns="0"/>
          <a:lstStyle/>
          <a:p>
            <a:r>
              <a:rPr lang="en-US"/>
              <a:t>Click to edit Master title style</a:t>
            </a:r>
          </a:p>
        </p:txBody>
      </p:sp>
      <p:pic>
        <p:nvPicPr>
          <p:cNvPr id="9" name="Picture 8">
            <a:extLst>
              <a:ext uri="{FF2B5EF4-FFF2-40B4-BE49-F238E27FC236}">
                <a16:creationId xmlns:a16="http://schemas.microsoft.com/office/drawing/2014/main" id="{793053BA-ED70-EB48-98AE-BC5E471EA085}"/>
              </a:ext>
            </a:extLst>
          </p:cNvPr>
          <p:cNvPicPr>
            <a:picLocks noChangeAspect="1"/>
          </p:cNvPicPr>
          <p:nvPr userDrawn="1"/>
        </p:nvPicPr>
        <p:blipFill>
          <a:blip r:embed="rId2"/>
          <a:srcRect/>
          <a:stretch/>
        </p:blipFill>
        <p:spPr>
          <a:xfrm>
            <a:off x="354651" y="4809326"/>
            <a:ext cx="1123100" cy="214116"/>
          </a:xfrm>
          <a:prstGeom prst="rect">
            <a:avLst/>
          </a:prstGeom>
        </p:spPr>
      </p:pic>
    </p:spTree>
    <p:extLst>
      <p:ext uri="{BB962C8B-B14F-4D97-AF65-F5344CB8AC3E}">
        <p14:creationId xmlns:p14="http://schemas.microsoft.com/office/powerpoint/2010/main" val="33044961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ntent_headline_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E553FB-F667-42F3-BA6F-52E1EE884429}"/>
              </a:ext>
            </a:extLst>
          </p:cNvPr>
          <p:cNvGraphicFramePr>
            <a:graphicFrameLocks noChangeAspect="1"/>
          </p:cNvGraphicFramePr>
          <p:nvPr userDrawn="1">
            <p:custDataLst>
              <p:tags r:id="rId1"/>
            </p:custDataLst>
            <p:extLst>
              <p:ext uri="{D42A27DB-BD31-4B8C-83A1-F6EECF244321}">
                <p14:modId xmlns:p14="http://schemas.microsoft.com/office/powerpoint/2010/main" val="180240094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1" imgH="470" progId="TCLayout.ActiveDocument.1">
                  <p:embed/>
                </p:oleObj>
              </mc:Choice>
              <mc:Fallback>
                <p:oleObj name="think-cell Slide" r:id="rId3" imgW="471" imgH="470" progId="TCLayout.ActiveDocument.1">
                  <p:embed/>
                  <p:pic>
                    <p:nvPicPr>
                      <p:cNvPr id="4" name="Object 3" hidden="1">
                        <a:extLst>
                          <a:ext uri="{FF2B5EF4-FFF2-40B4-BE49-F238E27FC236}">
                            <a16:creationId xmlns:a16="http://schemas.microsoft.com/office/drawing/2014/main" id="{73E553FB-F667-42F3-BA6F-52E1EE88442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9210939-2A1A-454B-A3D3-B5845856E4A7}"/>
              </a:ext>
            </a:extLst>
          </p:cNvPr>
          <p:cNvSpPr>
            <a:spLocks noGrp="1"/>
          </p:cNvSpPr>
          <p:nvPr>
            <p:ph type="title"/>
          </p:nvPr>
        </p:nvSpPr>
        <p:spPr/>
        <p:txBody>
          <a:bodyPr vert="horz"/>
          <a:lstStyle/>
          <a:p>
            <a:r>
              <a:rPr lang="en-US"/>
              <a:t>Click to edit Master title style</a:t>
            </a:r>
          </a:p>
        </p:txBody>
      </p:sp>
      <p:sp>
        <p:nvSpPr>
          <p:cNvPr id="5" name="Slide Number Placeholder 4">
            <a:extLst>
              <a:ext uri="{FF2B5EF4-FFF2-40B4-BE49-F238E27FC236}">
                <a16:creationId xmlns:a16="http://schemas.microsoft.com/office/drawing/2014/main" id="{DFA6CD19-27E7-6640-8910-B592B689E475}"/>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6" name="Picture 5">
            <a:extLst>
              <a:ext uri="{FF2B5EF4-FFF2-40B4-BE49-F238E27FC236}">
                <a16:creationId xmlns:a16="http://schemas.microsoft.com/office/drawing/2014/main" id="{0BA67DD1-C81D-E44B-ABB6-FCA1179278F7}"/>
              </a:ext>
            </a:extLst>
          </p:cNvPr>
          <p:cNvPicPr>
            <a:picLocks noChangeAspect="1"/>
          </p:cNvPicPr>
          <p:nvPr userDrawn="1"/>
        </p:nvPicPr>
        <p:blipFill>
          <a:blip r:embed="rId5"/>
          <a:srcRect/>
          <a:stretch/>
        </p:blipFill>
        <p:spPr>
          <a:xfrm>
            <a:off x="354651" y="4809326"/>
            <a:ext cx="1123100" cy="214116"/>
          </a:xfrm>
          <a:prstGeom prst="rect">
            <a:avLst/>
          </a:prstGeom>
        </p:spPr>
      </p:pic>
    </p:spTree>
    <p:extLst>
      <p:ext uri="{BB962C8B-B14F-4D97-AF65-F5344CB8AC3E}">
        <p14:creationId xmlns:p14="http://schemas.microsoft.com/office/powerpoint/2010/main" val="534100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extBox 34"/>
          <p:cNvSpPr txBox="1">
            <a:spLocks noChangeArrowheads="1"/>
          </p:cNvSpPr>
          <p:nvPr userDrawn="1"/>
        </p:nvSpPr>
        <p:spPr bwMode="auto">
          <a:xfrm>
            <a:off x="685800" y="4743450"/>
            <a:ext cx="7944908" cy="29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6777" eaLnBrk="1" hangingPunct="1">
              <a:defRPr/>
            </a:pPr>
            <a:endParaRPr lang="en-US" altLang="en-US" sz="1348">
              <a:solidFill>
                <a:prstClr val="black"/>
              </a:solidFill>
            </a:endParaRPr>
          </a:p>
        </p:txBody>
      </p:sp>
      <p:sp>
        <p:nvSpPr>
          <p:cNvPr id="3" name="Rectangle 10"/>
          <p:cNvSpPr>
            <a:spLocks noGrp="1" noChangeArrowheads="1"/>
          </p:cNvSpPr>
          <p:nvPr>
            <p:ph type="title"/>
          </p:nvPr>
        </p:nvSpPr>
        <p:spPr bwMode="auto">
          <a:xfrm>
            <a:off x="381033" y="390526"/>
            <a:ext cx="8153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
        <p:nvSpPr>
          <p:cNvPr id="5" name="Slide Number Placeholder 5"/>
          <p:cNvSpPr>
            <a:spLocks noGrp="1"/>
          </p:cNvSpPr>
          <p:nvPr>
            <p:ph type="sldNum" sz="quarter" idx="4"/>
          </p:nvPr>
        </p:nvSpPr>
        <p:spPr>
          <a:xfrm>
            <a:off x="6926482" y="4804178"/>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456777"/>
            <a:fld id="{96D6AEF8-5C43-4D2C-BB68-CA8215367BA7}" type="slidenum">
              <a:rPr lang="en-US" altLang="en-US" smtClean="0">
                <a:cs typeface="Arial" pitchFamily="34" charset="0"/>
              </a:rPr>
              <a:pPr defTabSz="456777"/>
              <a:t>‹#›</a:t>
            </a:fld>
            <a:endParaRPr lang="en-US" altLang="en-US">
              <a:cs typeface="Arial" pitchFamily="34" charset="0"/>
            </a:endParaRPr>
          </a:p>
        </p:txBody>
      </p:sp>
    </p:spTree>
    <p:extLst>
      <p:ext uri="{BB962C8B-B14F-4D97-AF65-F5344CB8AC3E}">
        <p14:creationId xmlns:p14="http://schemas.microsoft.com/office/powerpoint/2010/main" val="4178641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345975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4908" y="648639"/>
            <a:ext cx="7291741" cy="1403047"/>
          </a:xfrm>
        </p:spPr>
        <p:txBody>
          <a:bodyPr anchor="b">
            <a:normAutofit/>
          </a:bodyPr>
          <a:lstStyle>
            <a:lvl1pPr algn="ctr">
              <a:defRPr sz="2800" b="1" baseline="0"/>
            </a:lvl1pPr>
          </a:lstStyle>
          <a:p>
            <a:r>
              <a:rPr lang="en-US"/>
              <a:t>Are there any questions</a:t>
            </a:r>
          </a:p>
        </p:txBody>
      </p:sp>
      <p:sp>
        <p:nvSpPr>
          <p:cNvPr id="3" name="Subtitle 2"/>
          <p:cNvSpPr>
            <a:spLocks noGrp="1"/>
          </p:cNvSpPr>
          <p:nvPr>
            <p:ph type="subTitle" idx="1" hasCustomPrompt="1"/>
          </p:nvPr>
        </p:nvSpPr>
        <p:spPr>
          <a:xfrm>
            <a:off x="910632" y="2057137"/>
            <a:ext cx="7285744" cy="1305995"/>
          </a:xfrm>
        </p:spPr>
        <p:txBody>
          <a:bodyPr anchor="t">
            <a:normAutofit/>
          </a:bodyPr>
          <a:lstStyle>
            <a:lvl1pPr marL="0" indent="0" algn="ctr">
              <a:buNone/>
              <a:defRPr sz="2000" baseline="0">
                <a:solidFill>
                  <a:srgbClr val="429644"/>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 if needed for closing.</a:t>
            </a:r>
          </a:p>
        </p:txBody>
      </p:sp>
      <p:pic>
        <p:nvPicPr>
          <p:cNvPr id="4" name="Picture 3" descr="colorStJo&amp;Prov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037" y="3552448"/>
            <a:ext cx="2006585" cy="525056"/>
          </a:xfrm>
          <a:prstGeom prst="rect">
            <a:avLst/>
          </a:prstGeom>
        </p:spPr>
      </p:pic>
    </p:spTree>
    <p:extLst>
      <p:ext uri="{BB962C8B-B14F-4D97-AF65-F5344CB8AC3E}">
        <p14:creationId xmlns:p14="http://schemas.microsoft.com/office/powerpoint/2010/main" val="3011833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_gree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5" cy="5142161"/>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pic>
        <p:nvPicPr>
          <p:cNvPr id="10" name="Picture 9">
            <a:extLst>
              <a:ext uri="{FF2B5EF4-FFF2-40B4-BE49-F238E27FC236}">
                <a16:creationId xmlns:a16="http://schemas.microsoft.com/office/drawing/2014/main" id="{855D7BD9-937A-3447-938D-81FBB57291E1}"/>
              </a:ext>
            </a:extLst>
          </p:cNvPr>
          <p:cNvPicPr>
            <a:picLocks noChangeAspect="1"/>
          </p:cNvPicPr>
          <p:nvPr userDrawn="1"/>
        </p:nvPicPr>
        <p:blipFill>
          <a:blip r:embed="rId3"/>
          <a:srcRect/>
          <a:stretch/>
        </p:blipFill>
        <p:spPr>
          <a:xfrm>
            <a:off x="355862" y="360572"/>
            <a:ext cx="1823641" cy="347673"/>
          </a:xfrm>
          <a:prstGeom prst="rect">
            <a:avLst/>
          </a:prstGeom>
        </p:spPr>
      </p:pic>
      <p:sp>
        <p:nvSpPr>
          <p:cNvPr id="3" name="Date Placeholder 2">
            <a:extLst>
              <a:ext uri="{FF2B5EF4-FFF2-40B4-BE49-F238E27FC236}">
                <a16:creationId xmlns:a16="http://schemas.microsoft.com/office/drawing/2014/main" id="{407AA221-68AF-F347-BB20-F287D97F8652}"/>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1" name="Text Placeholder 6">
            <a:extLst>
              <a:ext uri="{FF2B5EF4-FFF2-40B4-BE49-F238E27FC236}">
                <a16:creationId xmlns:a16="http://schemas.microsoft.com/office/drawing/2014/main" id="{9B734A5F-A7E5-A848-A6CC-C0CB798A9FB2}"/>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9" name="Text Placeholder 6">
            <a:extLst>
              <a:ext uri="{FF2B5EF4-FFF2-40B4-BE49-F238E27FC236}">
                <a16:creationId xmlns:a16="http://schemas.microsoft.com/office/drawing/2014/main" id="{9655BC6A-66D5-144E-A179-8562D27ACDE4}"/>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2" name="Picture Placeholder 16">
            <a:extLst>
              <a:ext uri="{FF2B5EF4-FFF2-40B4-BE49-F238E27FC236}">
                <a16:creationId xmlns:a16="http://schemas.microsoft.com/office/drawing/2014/main" id="{B7A2925B-6287-9742-8034-6EB7F916FF1D}"/>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3588444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1"/>
            <a:ext cx="9134474" cy="5142160"/>
          </a:xfrm>
          <a:prstGeom prst="rect">
            <a:avLst/>
          </a:prstGeom>
        </p:spPr>
      </p:pic>
      <p:pic>
        <p:nvPicPr>
          <p:cNvPr id="8" name="Picture 7">
            <a:extLst>
              <a:ext uri="{FF2B5EF4-FFF2-40B4-BE49-F238E27FC236}">
                <a16:creationId xmlns:a16="http://schemas.microsoft.com/office/drawing/2014/main" id="{5FA1D6A8-D2DB-2247-845A-4C18FB7E51D6}"/>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3D712B30-2C20-A249-A5F8-9585689F110C}"/>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236500E3-B401-FF4F-BD1E-30549750FBD0}"/>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6777289-C0C1-334A-8FF5-A7A32CAB8642}"/>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BEC9B4EB-2745-E241-ACD9-D4FA90BB00D4}"/>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CCA5C998-DADD-5541-BB4E-2221CE6BAC00}"/>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40401723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_image_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F20716D8-B44F-884B-A9C2-459621A71328}"/>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28630CEA-3BC3-674A-A438-E4F13669E610}"/>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9D10881B-E781-464A-8D32-6F707C3C6D6D}"/>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45852294-8A40-1643-8A3B-5520E6DFED55}"/>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0AFA34DE-5D11-3749-9BA7-EBB14EDCA10C}"/>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E55AD3D0-8EFA-1D4A-A468-7B49076B97E9}"/>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3531028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_image_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7915F7A6-3594-E34F-96EB-8292BF5E701D}"/>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A3D26F65-2984-1045-9680-19A2259D399A}"/>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BB1BBA5A-5A14-2640-B971-139793DB87F7}"/>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EF458B4C-DBA6-9343-9258-50EDC349B250}"/>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73C23CC2-C543-974E-8041-AC181A108AF7}"/>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C5F66120-A354-C44A-9AF5-B9AFB55F41CC}"/>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1906330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_image_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EDA19225-5402-B849-995F-9CD3FE904964}"/>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69184965-CABD-DB48-A360-15AEC4A7814A}"/>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0C81F733-E682-9C47-9564-D92C6673AA30}"/>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35A27F00-3E27-E442-8CF0-75A1B044ED4C}"/>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541AF56D-8660-EB45-B6E7-DC70EA1C640C}"/>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7E8D4AFF-4398-1348-B1E9-0F1148BF889C}"/>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1938498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_image_4">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12C88E1B-A6D4-AE4B-A631-6E8AF50BA37C}"/>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86B9DFE4-4BF3-C045-AC8D-11F4080771C3}"/>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40BFCFCA-0B5A-B543-B3B4-2C8734AA2D06}"/>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EC8D705-1A7D-F646-AAEA-A7B4D2233AB3}"/>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3AEF5BD2-EE88-E94B-9D65-395DA6FF0305}"/>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49AE208B-7D28-0241-965E-39E062A2794F}"/>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31908271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_image_5">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4652CB6F-F70F-974E-BEBD-CDD81D14E979}"/>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01ED60FB-0446-4047-870C-2D5AEEE712F5}"/>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04C80946-C36E-5E4B-853D-652CBD1435AF}"/>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9F8A47AD-ABE2-4048-BE87-686B4B35A28F}"/>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7F545176-F745-D641-9049-E8186B4B76AE}"/>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2FEAC763-405D-CE46-A7A4-F01415736CBF}"/>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3486378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_image_6">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E46D06F3-6EE5-6A4F-88B6-06A99919F5F4}"/>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65DD66D4-1403-4046-BF2A-6F7ABB701EAD}"/>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2F10B353-F73E-1A44-8570-5FB538291683}"/>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0AF35BE-2C5D-B74E-8883-D6C4B19C612D}"/>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C4076D9F-0AF1-C348-9A1E-409EA1AB6212}"/>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D83E8E1F-4ADC-CC40-B744-1AF88F14B987}"/>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2399700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_image_7">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2" y="0"/>
            <a:ext cx="9134474" cy="5142159"/>
          </a:xfrm>
          <a:prstGeom prst="rect">
            <a:avLst/>
          </a:prstGeom>
        </p:spPr>
      </p:pic>
      <p:pic>
        <p:nvPicPr>
          <p:cNvPr id="8" name="Picture 7">
            <a:extLst>
              <a:ext uri="{FF2B5EF4-FFF2-40B4-BE49-F238E27FC236}">
                <a16:creationId xmlns:a16="http://schemas.microsoft.com/office/drawing/2014/main" id="{52B1931B-4DAA-B94A-8CE6-18C54E1C5A6C}"/>
              </a:ext>
            </a:extLst>
          </p:cNvPr>
          <p:cNvPicPr>
            <a:picLocks noChangeAspect="1"/>
          </p:cNvPicPr>
          <p:nvPr userDrawn="1"/>
        </p:nvPicPr>
        <p:blipFill>
          <a:blip r:embed="rId3"/>
          <a:srcRect/>
          <a:stretch/>
        </p:blipFill>
        <p:spPr>
          <a:xfrm>
            <a:off x="355862" y="360572"/>
            <a:ext cx="1823641" cy="347673"/>
          </a:xfrm>
          <a:prstGeom prst="rect">
            <a:avLst/>
          </a:prstGeom>
        </p:spPr>
      </p:pic>
      <p:sp>
        <p:nvSpPr>
          <p:cNvPr id="11" name="Title 1">
            <a:extLst>
              <a:ext uri="{FF2B5EF4-FFF2-40B4-BE49-F238E27FC236}">
                <a16:creationId xmlns:a16="http://schemas.microsoft.com/office/drawing/2014/main" id="{7BEE3760-BA92-6044-9EDB-4EE48B1ABFE3}"/>
              </a:ext>
            </a:extLst>
          </p:cNvPr>
          <p:cNvSpPr>
            <a:spLocks noGrp="1"/>
          </p:cNvSpPr>
          <p:nvPr>
            <p:ph type="title"/>
          </p:nvPr>
        </p:nvSpPr>
        <p:spPr>
          <a:xfrm>
            <a:off x="342990" y="2571750"/>
            <a:ext cx="4144454" cy="1554111"/>
          </a:xfrm>
        </p:spPr>
        <p:txBody>
          <a:bodyPr lIns="0" tIns="182880" rIns="0" bIns="0" anchor="t" anchorCtr="0">
            <a:noAutofit/>
          </a:bodyPr>
          <a:lstStyle>
            <a:lvl1pPr>
              <a:lnSpc>
                <a:spcPts val="3900"/>
              </a:lnSpc>
              <a:defRPr sz="3600" b="0">
                <a:solidFill>
                  <a:schemeClr val="accent1"/>
                </a:solidFill>
              </a:defRPr>
            </a:lvl1pPr>
          </a:lstStyle>
          <a:p>
            <a:r>
              <a:rPr lang="en-US"/>
              <a:t>Click to edit Master title style</a:t>
            </a:r>
          </a:p>
        </p:txBody>
      </p:sp>
      <p:sp>
        <p:nvSpPr>
          <p:cNvPr id="12" name="Text Placeholder 6">
            <a:extLst>
              <a:ext uri="{FF2B5EF4-FFF2-40B4-BE49-F238E27FC236}">
                <a16:creationId xmlns:a16="http://schemas.microsoft.com/office/drawing/2014/main" id="{186941BE-94A3-8E45-B4FC-DEBB6D46616C}"/>
              </a:ext>
            </a:extLst>
          </p:cNvPr>
          <p:cNvSpPr>
            <a:spLocks noGrp="1"/>
          </p:cNvSpPr>
          <p:nvPr>
            <p:ph type="body" sz="quarter" idx="11"/>
          </p:nvPr>
        </p:nvSpPr>
        <p:spPr>
          <a:xfrm>
            <a:off x="345372" y="4125861"/>
            <a:ext cx="4142072" cy="393752"/>
          </a:xfrm>
          <a:prstGeom prst="rect">
            <a:avLst/>
          </a:prstGeom>
        </p:spPr>
        <p:txBody>
          <a:bodyPr lIns="0" tIns="0" anchor="b" anchorCtr="0">
            <a:noAutofit/>
          </a:bodyPr>
          <a:lstStyle>
            <a:lvl1pPr>
              <a:lnSpc>
                <a:spcPts val="1725"/>
              </a:lnSpc>
              <a:spcAft>
                <a:spcPts val="0"/>
              </a:spcAft>
              <a:defRPr sz="1200" b="0">
                <a:solidFill>
                  <a:schemeClr val="accent2"/>
                </a:solidFill>
              </a:defRPr>
            </a:lvl1pPr>
            <a:lvl2pPr marL="0" indent="0">
              <a:lnSpc>
                <a:spcPts val="1725"/>
              </a:lnSpc>
              <a:spcAft>
                <a:spcPts val="0"/>
              </a:spcAft>
              <a:buFontTx/>
              <a:buNone/>
              <a:defRPr sz="1200" b="1" i="0">
                <a:solidFill>
                  <a:schemeClr val="accent2"/>
                </a:solidFill>
                <a:latin typeface="+mn-lt"/>
              </a:defRPr>
            </a:lvl2pPr>
            <a:lvl3pPr marL="0" indent="0">
              <a:lnSpc>
                <a:spcPts val="1725"/>
              </a:lnSpc>
              <a:spcAft>
                <a:spcPts val="0"/>
              </a:spcAft>
              <a:buFontTx/>
              <a:buNone/>
              <a:defRPr sz="1200" b="0">
                <a:solidFill>
                  <a:schemeClr val="accent2"/>
                </a:solidFill>
              </a:defRPr>
            </a:lvl3pPr>
            <a:lvl4pPr marL="0" indent="0">
              <a:lnSpc>
                <a:spcPts val="1725"/>
              </a:lnSpc>
              <a:spcAft>
                <a:spcPts val="0"/>
              </a:spcAft>
              <a:buFontTx/>
              <a:buNone/>
              <a:defRPr sz="1200" b="0">
                <a:solidFill>
                  <a:schemeClr val="accent2"/>
                </a:solidFill>
              </a:defRPr>
            </a:lvl4pPr>
            <a:lvl5pPr marL="0" indent="0">
              <a:lnSpc>
                <a:spcPts val="1725"/>
              </a:lnSpc>
              <a:spcAft>
                <a:spcPts val="0"/>
              </a:spcAft>
              <a:buFontTx/>
              <a:buNone/>
              <a:defRPr sz="1200" b="0">
                <a:solidFill>
                  <a:schemeClr val="accent2"/>
                </a:solidFill>
              </a:defRPr>
            </a:lvl5pPr>
            <a:lvl6pPr marL="0" indent="0">
              <a:lnSpc>
                <a:spcPts val="1725"/>
              </a:lnSpc>
              <a:spcAft>
                <a:spcPts val="0"/>
              </a:spcAft>
              <a:buFontTx/>
              <a:buNone/>
              <a:defRPr sz="1200" b="0">
                <a:solidFill>
                  <a:schemeClr val="accent2"/>
                </a:solidFill>
              </a:defRPr>
            </a:lvl6pPr>
            <a:lvl7pPr marL="0" indent="0">
              <a:lnSpc>
                <a:spcPts val="1725"/>
              </a:lnSpc>
              <a:spcAft>
                <a:spcPts val="0"/>
              </a:spcAft>
              <a:buFontTx/>
              <a:buNone/>
              <a:defRPr sz="1200" b="0">
                <a:solidFill>
                  <a:schemeClr val="accent2"/>
                </a:solidFill>
              </a:defRPr>
            </a:lvl7pPr>
            <a:lvl8pPr marL="0" indent="0">
              <a:lnSpc>
                <a:spcPts val="1725"/>
              </a:lnSpc>
              <a:spcAft>
                <a:spcPts val="0"/>
              </a:spcAft>
              <a:buFontTx/>
              <a:buNone/>
              <a:defRPr sz="1200" b="0">
                <a:solidFill>
                  <a:schemeClr val="accent2"/>
                </a:solidFill>
              </a:defRPr>
            </a:lvl8pPr>
            <a:lvl9pPr marL="0" indent="0">
              <a:lnSpc>
                <a:spcPts val="1725"/>
              </a:lnSpc>
              <a:spcAft>
                <a:spcPts val="0"/>
              </a:spcAft>
              <a:buFontTx/>
              <a:buNone/>
              <a:defRPr sz="1200" b="0">
                <a:solidFill>
                  <a:schemeClr val="accent2"/>
                </a:solidFill>
              </a:defRPr>
            </a:lvl9pPr>
          </a:lstStyle>
          <a:p>
            <a:pPr lvl="0"/>
            <a:r>
              <a:rPr lang="en-US"/>
              <a:t>Click to edit Master text styles</a:t>
            </a:r>
          </a:p>
        </p:txBody>
      </p:sp>
      <p:sp>
        <p:nvSpPr>
          <p:cNvPr id="9" name="Date Placeholder 2">
            <a:extLst>
              <a:ext uri="{FF2B5EF4-FFF2-40B4-BE49-F238E27FC236}">
                <a16:creationId xmlns:a16="http://schemas.microsoft.com/office/drawing/2014/main" id="{84C5C7F2-0396-2D40-8B33-B360F1E53609}"/>
              </a:ext>
            </a:extLst>
          </p:cNvPr>
          <p:cNvSpPr>
            <a:spLocks noGrp="1"/>
          </p:cNvSpPr>
          <p:nvPr>
            <p:ph type="dt" sz="half" idx="13"/>
          </p:nvPr>
        </p:nvSpPr>
        <p:spPr>
          <a:xfrm>
            <a:off x="341798" y="4519612"/>
            <a:ext cx="4145645" cy="157163"/>
          </a:xfrm>
          <a:prstGeom prst="rect">
            <a:avLst/>
          </a:prstGeom>
        </p:spPr>
        <p:txBody>
          <a:bodyPr lIns="0" tIns="0" rIns="0" bIns="0"/>
          <a:lstStyle>
            <a:lvl1pPr>
              <a:defRPr sz="1200" b="0" i="0">
                <a:solidFill>
                  <a:schemeClr val="accent2"/>
                </a:solidFill>
                <a:latin typeface="+mn-lt"/>
              </a:defRPr>
            </a:lvl1pPr>
            <a:lvl2pPr marL="0">
              <a:defRPr sz="1200" b="0" i="0">
                <a:solidFill>
                  <a:schemeClr val="accent2"/>
                </a:solidFill>
                <a:latin typeface="+mn-lt"/>
              </a:defRPr>
            </a:lvl2pPr>
            <a:lvl3pPr marL="0">
              <a:defRPr sz="1200" b="0" i="0">
                <a:solidFill>
                  <a:schemeClr val="accent2"/>
                </a:solidFill>
                <a:latin typeface="+mn-lt"/>
              </a:defRPr>
            </a:lvl3pPr>
            <a:lvl4pPr marL="0">
              <a:defRPr sz="1200" b="0" i="0">
                <a:solidFill>
                  <a:schemeClr val="accent2"/>
                </a:solidFill>
                <a:latin typeface="+mn-lt"/>
              </a:defRPr>
            </a:lvl4pPr>
            <a:lvl5pPr marL="0">
              <a:defRPr sz="1200" b="0" i="0">
                <a:solidFill>
                  <a:schemeClr val="accent2"/>
                </a:solidFill>
                <a:latin typeface="+mn-lt"/>
              </a:defRPr>
            </a:lvl5pPr>
            <a:lvl6pPr marL="0">
              <a:defRPr sz="1200" b="0" i="0">
                <a:solidFill>
                  <a:schemeClr val="accent2"/>
                </a:solidFill>
                <a:latin typeface="+mn-lt"/>
              </a:defRPr>
            </a:lvl6pPr>
            <a:lvl7pPr marL="0">
              <a:defRPr sz="1200" b="0" i="0">
                <a:solidFill>
                  <a:schemeClr val="accent2"/>
                </a:solidFill>
                <a:latin typeface="+mn-lt"/>
              </a:defRPr>
            </a:lvl7pPr>
            <a:lvl8pPr marL="0">
              <a:defRPr sz="1200">
                <a:solidFill>
                  <a:schemeClr val="accent2"/>
                </a:solidFill>
                <a:latin typeface="+mn-lt"/>
              </a:defRPr>
            </a:lvl8pPr>
            <a:lvl9pPr marL="0">
              <a:defRPr sz="1200" b="0" i="0">
                <a:solidFill>
                  <a:schemeClr val="accent2"/>
                </a:solidFill>
                <a:latin typeface="+mn-lt"/>
              </a:defRPr>
            </a:lvl9pPr>
          </a:lstStyle>
          <a:p>
            <a:r>
              <a:rPr lang="en-US"/>
              <a:t>Date</a:t>
            </a:r>
          </a:p>
        </p:txBody>
      </p:sp>
      <p:sp>
        <p:nvSpPr>
          <p:cNvPr id="15" name="Text Placeholder 6">
            <a:extLst>
              <a:ext uri="{FF2B5EF4-FFF2-40B4-BE49-F238E27FC236}">
                <a16:creationId xmlns:a16="http://schemas.microsoft.com/office/drawing/2014/main" id="{5532B50F-6042-9A44-841B-4798977915CC}"/>
              </a:ext>
            </a:extLst>
          </p:cNvPr>
          <p:cNvSpPr>
            <a:spLocks noGrp="1"/>
          </p:cNvSpPr>
          <p:nvPr>
            <p:ph type="body" sz="quarter" idx="14" hasCustomPrompt="1"/>
          </p:nvPr>
        </p:nvSpPr>
        <p:spPr>
          <a:xfrm>
            <a:off x="342990" y="1882202"/>
            <a:ext cx="4144454" cy="689549"/>
          </a:xfrm>
          <a:prstGeom prst="rect">
            <a:avLst/>
          </a:prstGeom>
        </p:spPr>
        <p:txBody>
          <a:bodyPr lIns="0" tIns="182880" anchor="b" anchorCtr="0">
            <a:noAutofit/>
          </a:bodyPr>
          <a:lstStyle>
            <a:lvl1pPr>
              <a:lnSpc>
                <a:spcPts val="1725"/>
              </a:lnSpc>
              <a:spcAft>
                <a:spcPts val="0"/>
              </a:spcAft>
              <a:defRPr sz="1500" b="0">
                <a:solidFill>
                  <a:schemeClr val="accent2"/>
                </a:solidFill>
              </a:defRPr>
            </a:lvl1pPr>
            <a:lvl2pPr marL="0" indent="0">
              <a:lnSpc>
                <a:spcPts val="1725"/>
              </a:lnSpc>
              <a:spcAft>
                <a:spcPts val="0"/>
              </a:spcAft>
              <a:buFontTx/>
              <a:buNone/>
              <a:defRPr sz="1500" b="1" i="0">
                <a:solidFill>
                  <a:schemeClr val="accent2"/>
                </a:solidFill>
                <a:latin typeface="+mn-lt"/>
              </a:defRPr>
            </a:lvl2pPr>
            <a:lvl3pPr marL="0" indent="0">
              <a:lnSpc>
                <a:spcPts val="1725"/>
              </a:lnSpc>
              <a:spcAft>
                <a:spcPts val="0"/>
              </a:spcAft>
              <a:buFontTx/>
              <a:buNone/>
              <a:defRPr sz="1500" b="0">
                <a:solidFill>
                  <a:schemeClr val="accent2"/>
                </a:solidFill>
              </a:defRPr>
            </a:lvl3pPr>
            <a:lvl4pPr marL="0" indent="0">
              <a:lnSpc>
                <a:spcPts val="1725"/>
              </a:lnSpc>
              <a:spcAft>
                <a:spcPts val="0"/>
              </a:spcAft>
              <a:buFontTx/>
              <a:buNone/>
              <a:defRPr sz="1500" b="0">
                <a:solidFill>
                  <a:schemeClr val="accent2"/>
                </a:solidFill>
              </a:defRPr>
            </a:lvl4pPr>
            <a:lvl5pPr marL="0" indent="0">
              <a:lnSpc>
                <a:spcPts val="1725"/>
              </a:lnSpc>
              <a:spcAft>
                <a:spcPts val="0"/>
              </a:spcAft>
              <a:buFontTx/>
              <a:buNone/>
              <a:defRPr sz="1500" b="0">
                <a:solidFill>
                  <a:schemeClr val="accent2"/>
                </a:solidFill>
              </a:defRPr>
            </a:lvl5pPr>
            <a:lvl6pPr marL="0" indent="0">
              <a:lnSpc>
                <a:spcPts val="1725"/>
              </a:lnSpc>
              <a:spcAft>
                <a:spcPts val="0"/>
              </a:spcAft>
              <a:buFontTx/>
              <a:buNone/>
              <a:defRPr sz="1500" b="0">
                <a:solidFill>
                  <a:schemeClr val="accent2"/>
                </a:solidFill>
              </a:defRPr>
            </a:lvl6pPr>
            <a:lvl7pPr marL="0" indent="0">
              <a:lnSpc>
                <a:spcPts val="1725"/>
              </a:lnSpc>
              <a:spcAft>
                <a:spcPts val="0"/>
              </a:spcAft>
              <a:buFontTx/>
              <a:buNone/>
              <a:defRPr sz="1500" b="0">
                <a:solidFill>
                  <a:schemeClr val="accent2"/>
                </a:solidFill>
              </a:defRPr>
            </a:lvl7pPr>
            <a:lvl8pPr marL="0" indent="0">
              <a:lnSpc>
                <a:spcPts val="1725"/>
              </a:lnSpc>
              <a:spcAft>
                <a:spcPts val="0"/>
              </a:spcAft>
              <a:buFontTx/>
              <a:buNone/>
              <a:defRPr sz="1500" b="0">
                <a:solidFill>
                  <a:schemeClr val="accent2"/>
                </a:solidFill>
              </a:defRPr>
            </a:lvl8pPr>
            <a:lvl9pPr marL="0" indent="0">
              <a:lnSpc>
                <a:spcPts val="1725"/>
              </a:lnSpc>
              <a:spcAft>
                <a:spcPts val="0"/>
              </a:spcAft>
              <a:buFontTx/>
              <a:buNone/>
              <a:defRPr sz="15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35412067-A2C8-D84A-9C5D-A3B81C22E239}"/>
              </a:ext>
            </a:extLst>
          </p:cNvPr>
          <p:cNvSpPr>
            <a:spLocks noGrp="1"/>
          </p:cNvSpPr>
          <p:nvPr>
            <p:ph type="pic" sz="quarter" idx="17" hasCustomPrompt="1"/>
          </p:nvPr>
        </p:nvSpPr>
        <p:spPr>
          <a:xfrm>
            <a:off x="355862" y="345281"/>
            <a:ext cx="1823641" cy="657225"/>
          </a:xfrm>
          <a:solidFill>
            <a:schemeClr val="bg1"/>
          </a:solidFill>
        </p:spPr>
        <p:txBody>
          <a:bodyPr tIns="0" anchor="t" anchorCtr="0"/>
          <a:lstStyle>
            <a:lvl1pPr algn="ctr">
              <a:spcAft>
                <a:spcPts val="0"/>
              </a:spcAft>
              <a:defRPr sz="6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1969120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618A2A-DF5D-E94F-AE1B-05869B8CDF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8" y="3350"/>
            <a:ext cx="9134472" cy="5142159"/>
          </a:xfrm>
          <a:prstGeom prst="rect">
            <a:avLst/>
          </a:prstGeom>
        </p:spPr>
      </p:pic>
      <p:sp>
        <p:nvSpPr>
          <p:cNvPr id="2" name="TextBox 1">
            <a:extLst>
              <a:ext uri="{FF2B5EF4-FFF2-40B4-BE49-F238E27FC236}">
                <a16:creationId xmlns:a16="http://schemas.microsoft.com/office/drawing/2014/main" id="{96C6DFFD-D32D-F046-95A8-4D7002C62042}"/>
              </a:ext>
            </a:extLst>
          </p:cNvPr>
          <p:cNvSpPr txBox="1"/>
          <p:nvPr userDrawn="1"/>
        </p:nvSpPr>
        <p:spPr>
          <a:xfrm>
            <a:off x="347753" y="345281"/>
            <a:ext cx="2703423" cy="828675"/>
          </a:xfrm>
          <a:prstGeom prst="rect">
            <a:avLst/>
          </a:prstGeom>
          <a:noFill/>
        </p:spPr>
        <p:txBody>
          <a:bodyPr wrap="square" lIns="0" tIns="0" rIns="0" bIns="102870" rtlCol="0" anchor="b" anchorCtr="0">
            <a:noAutofit/>
          </a:bodyPr>
          <a:lstStyle/>
          <a:p>
            <a:pPr marL="0" lvl="0" indent="-2742926" algn="l">
              <a:lnSpc>
                <a:spcPts val="2550"/>
              </a:lnSpc>
              <a:spcAft>
                <a:spcPts val="0"/>
              </a:spcAft>
            </a:pPr>
            <a:r>
              <a:rPr lang="en-US" sz="3000" b="0" i="0">
                <a:solidFill>
                  <a:schemeClr val="bg1"/>
                </a:solidFill>
                <a:latin typeface="Garamond" panose="02020404030301010803" pitchFamily="18" charset="0"/>
              </a:rPr>
              <a:t>Agenda</a:t>
            </a:r>
          </a:p>
        </p:txBody>
      </p:sp>
      <p:sp>
        <p:nvSpPr>
          <p:cNvPr id="14" name="Footer Placeholder 13">
            <a:extLst>
              <a:ext uri="{FF2B5EF4-FFF2-40B4-BE49-F238E27FC236}">
                <a16:creationId xmlns:a16="http://schemas.microsoft.com/office/drawing/2014/main" id="{E8F47C92-6270-F544-B541-A469D4A5DA9A}"/>
              </a:ext>
            </a:extLst>
          </p:cNvPr>
          <p:cNvSpPr>
            <a:spLocks noGrp="1"/>
          </p:cNvSpPr>
          <p:nvPr>
            <p:ph type="ftr" sz="quarter" idx="15"/>
          </p:nvPr>
        </p:nvSpPr>
        <p:spPr>
          <a:xfrm>
            <a:off x="3223862" y="4824421"/>
            <a:ext cx="5203196" cy="176204"/>
          </a:xfrm>
        </p:spPr>
        <p:txBody>
          <a:bodyPr/>
          <a:lstStyle/>
          <a:p>
            <a:pPr lvl="8"/>
            <a:r>
              <a:rPr lang="en-US"/>
              <a:t>Presentation Title Here &gt; Insert &gt; Header &amp; Footer</a:t>
            </a:r>
          </a:p>
        </p:txBody>
      </p:sp>
      <p:sp>
        <p:nvSpPr>
          <p:cNvPr id="15" name="Slide Number Placeholder 14">
            <a:extLst>
              <a:ext uri="{FF2B5EF4-FFF2-40B4-BE49-F238E27FC236}">
                <a16:creationId xmlns:a16="http://schemas.microsoft.com/office/drawing/2014/main" id="{9AFAAF2F-5C32-014B-B859-13C713ABBAE0}"/>
              </a:ext>
            </a:extLst>
          </p:cNvPr>
          <p:cNvSpPr>
            <a:spLocks noGrp="1"/>
          </p:cNvSpPr>
          <p:nvPr>
            <p:ph type="sldNum" sz="quarter" idx="16"/>
          </p:nvPr>
        </p:nvSpPr>
        <p:spPr/>
        <p:txBody>
          <a:bodyPr/>
          <a:lstStyle/>
          <a:p>
            <a:fld id="{1E3D5677-3D20-0C46-8497-54D73E689044}" type="slidenum">
              <a:rPr lang="en-US"/>
              <a:pPr/>
              <a:t>‹#›</a:t>
            </a:fld>
            <a:endParaRPr lang="en-US"/>
          </a:p>
        </p:txBody>
      </p:sp>
      <p:pic>
        <p:nvPicPr>
          <p:cNvPr id="12" name="Picture 11">
            <a:extLst>
              <a:ext uri="{FF2B5EF4-FFF2-40B4-BE49-F238E27FC236}">
                <a16:creationId xmlns:a16="http://schemas.microsoft.com/office/drawing/2014/main" id="{A3B34E8E-34B1-5048-94AE-5C770B84AE5A}"/>
              </a:ext>
            </a:extLst>
          </p:cNvPr>
          <p:cNvPicPr>
            <a:picLocks noChangeAspect="1"/>
          </p:cNvPicPr>
          <p:nvPr userDrawn="1"/>
        </p:nvPicPr>
        <p:blipFill>
          <a:blip r:embed="rId3"/>
          <a:srcRect/>
          <a:stretch/>
        </p:blipFill>
        <p:spPr>
          <a:xfrm>
            <a:off x="354651" y="4809326"/>
            <a:ext cx="1123100" cy="214116"/>
          </a:xfrm>
          <a:prstGeom prst="rect">
            <a:avLst/>
          </a:prstGeom>
        </p:spPr>
      </p:pic>
      <p:sp>
        <p:nvSpPr>
          <p:cNvPr id="8" name="Text Placeholder 6">
            <a:extLst>
              <a:ext uri="{FF2B5EF4-FFF2-40B4-BE49-F238E27FC236}">
                <a16:creationId xmlns:a16="http://schemas.microsoft.com/office/drawing/2014/main" id="{DB8C8CFC-BE13-AC4B-A5EC-B789B27C8395}"/>
              </a:ext>
            </a:extLst>
          </p:cNvPr>
          <p:cNvSpPr>
            <a:spLocks noGrp="1"/>
          </p:cNvSpPr>
          <p:nvPr>
            <p:ph type="body" sz="quarter" idx="13" hasCustomPrompt="1"/>
          </p:nvPr>
        </p:nvSpPr>
        <p:spPr>
          <a:xfrm>
            <a:off x="354653" y="1752601"/>
            <a:ext cx="1123099"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TIME</a:t>
            </a:r>
          </a:p>
        </p:txBody>
      </p:sp>
      <p:sp>
        <p:nvSpPr>
          <p:cNvPr id="10" name="Text Placeholder 6">
            <a:extLst>
              <a:ext uri="{FF2B5EF4-FFF2-40B4-BE49-F238E27FC236}">
                <a16:creationId xmlns:a16="http://schemas.microsoft.com/office/drawing/2014/main" id="{AD5C48A9-DB02-6644-AA7A-0B977622F799}"/>
              </a:ext>
            </a:extLst>
          </p:cNvPr>
          <p:cNvSpPr>
            <a:spLocks noGrp="1"/>
          </p:cNvSpPr>
          <p:nvPr>
            <p:ph type="body" sz="quarter" idx="17" hasCustomPrompt="1"/>
          </p:nvPr>
        </p:nvSpPr>
        <p:spPr>
          <a:xfrm>
            <a:off x="1670774" y="1752601"/>
            <a:ext cx="4254129"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Topic</a:t>
            </a:r>
          </a:p>
        </p:txBody>
      </p:sp>
      <p:sp>
        <p:nvSpPr>
          <p:cNvPr id="13" name="Text Placeholder 6">
            <a:extLst>
              <a:ext uri="{FF2B5EF4-FFF2-40B4-BE49-F238E27FC236}">
                <a16:creationId xmlns:a16="http://schemas.microsoft.com/office/drawing/2014/main" id="{89115212-75FE-AB42-9E22-73B8612CBD19}"/>
              </a:ext>
            </a:extLst>
          </p:cNvPr>
          <p:cNvSpPr>
            <a:spLocks noGrp="1"/>
          </p:cNvSpPr>
          <p:nvPr>
            <p:ph type="body" sz="quarter" idx="18" hasCustomPrompt="1"/>
          </p:nvPr>
        </p:nvSpPr>
        <p:spPr>
          <a:xfrm>
            <a:off x="6094016" y="1752601"/>
            <a:ext cx="2695333"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Name</a:t>
            </a:r>
          </a:p>
        </p:txBody>
      </p:sp>
    </p:spTree>
    <p:extLst>
      <p:ext uri="{BB962C8B-B14F-4D97-AF65-F5344CB8AC3E}">
        <p14:creationId xmlns:p14="http://schemas.microsoft.com/office/powerpoint/2010/main" val="339790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1073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_of_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217E96-41B0-6043-94A0-7958ABA0E3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8" y="3351"/>
            <a:ext cx="9134472" cy="5142158"/>
          </a:xfrm>
          <a:prstGeom prst="rect">
            <a:avLst/>
          </a:prstGeom>
        </p:spPr>
      </p:pic>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9" name="Text Placeholder 6">
            <a:extLst>
              <a:ext uri="{FF2B5EF4-FFF2-40B4-BE49-F238E27FC236}">
                <a16:creationId xmlns:a16="http://schemas.microsoft.com/office/drawing/2014/main" id="{2690C1FD-1E6B-BB44-8213-7BF2FC4D2537}"/>
              </a:ext>
            </a:extLst>
          </p:cNvPr>
          <p:cNvSpPr>
            <a:spLocks noGrp="1"/>
          </p:cNvSpPr>
          <p:nvPr>
            <p:ph type="body" sz="quarter" idx="13"/>
          </p:nvPr>
        </p:nvSpPr>
        <p:spPr>
          <a:xfrm>
            <a:off x="354652" y="1752601"/>
            <a:ext cx="4132792"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F2E50D81-674E-4040-9072-21F6A9509BA9}"/>
              </a:ext>
            </a:extLst>
          </p:cNvPr>
          <p:cNvSpPr txBox="1"/>
          <p:nvPr userDrawn="1"/>
        </p:nvSpPr>
        <p:spPr>
          <a:xfrm>
            <a:off x="347754" y="345281"/>
            <a:ext cx="5634619" cy="828675"/>
          </a:xfrm>
          <a:prstGeom prst="rect">
            <a:avLst/>
          </a:prstGeom>
          <a:noFill/>
        </p:spPr>
        <p:txBody>
          <a:bodyPr wrap="square" lIns="0" tIns="0" rIns="0" bIns="102870" rtlCol="0" anchor="b" anchorCtr="0">
            <a:noAutofit/>
          </a:bodyPr>
          <a:lstStyle/>
          <a:p>
            <a:pPr marL="0" lvl="0" indent="-2742926" algn="l">
              <a:lnSpc>
                <a:spcPts val="2550"/>
              </a:lnSpc>
              <a:spcAft>
                <a:spcPts val="0"/>
              </a:spcAft>
            </a:pPr>
            <a:r>
              <a:rPr lang="en-US" sz="3000" b="0">
                <a:solidFill>
                  <a:schemeClr val="bg1"/>
                </a:solidFill>
                <a:latin typeface="Garamond" panose="02020404030301010803" pitchFamily="18" charset="0"/>
              </a:rPr>
              <a:t>Table of Contents</a:t>
            </a:r>
          </a:p>
        </p:txBody>
      </p:sp>
      <p:sp>
        <p:nvSpPr>
          <p:cNvPr id="12" name="Text Placeholder 6">
            <a:extLst>
              <a:ext uri="{FF2B5EF4-FFF2-40B4-BE49-F238E27FC236}">
                <a16:creationId xmlns:a16="http://schemas.microsoft.com/office/drawing/2014/main" id="{ADE15E06-9D52-994F-A080-6FA9BEED598D}"/>
              </a:ext>
            </a:extLst>
          </p:cNvPr>
          <p:cNvSpPr>
            <a:spLocks noGrp="1"/>
          </p:cNvSpPr>
          <p:nvPr>
            <p:ph type="body" sz="quarter" idx="17" hasCustomPrompt="1"/>
          </p:nvPr>
        </p:nvSpPr>
        <p:spPr>
          <a:xfrm>
            <a:off x="4654175" y="1752601"/>
            <a:ext cx="1270728" cy="2645228"/>
          </a:xfrm>
          <a:prstGeom prst="rect">
            <a:avLst/>
          </a:prstGeom>
        </p:spPr>
        <p:txBody>
          <a:bodyPr lIns="0" tIns="0" rIns="0" anchor="t" anchorCtr="0">
            <a:noAutofit/>
          </a:bodyPr>
          <a:lstStyle>
            <a:lvl1pPr marL="0" indent="0">
              <a:lnSpc>
                <a:spcPts val="1575"/>
              </a:lnSpc>
              <a:spcAft>
                <a:spcPts val="1200"/>
              </a:spcAft>
              <a:buClr>
                <a:schemeClr val="bg1"/>
              </a:buClr>
              <a:buFontTx/>
              <a:buNone/>
              <a:defRPr sz="1350" b="0">
                <a:solidFill>
                  <a:schemeClr val="bg1"/>
                </a:solidFill>
              </a:defRPr>
            </a:lvl1pPr>
            <a:lvl2pPr marL="0" indent="0">
              <a:lnSpc>
                <a:spcPts val="1575"/>
              </a:lnSpc>
              <a:spcAft>
                <a:spcPts val="1200"/>
              </a:spcAft>
              <a:buClr>
                <a:schemeClr val="bg1"/>
              </a:buClr>
              <a:buFontTx/>
              <a:buNone/>
              <a:defRPr sz="1350" b="0">
                <a:solidFill>
                  <a:schemeClr val="bg1"/>
                </a:solidFill>
              </a:defRPr>
            </a:lvl2pPr>
            <a:lvl3pPr marL="0" indent="0">
              <a:lnSpc>
                <a:spcPts val="1575"/>
              </a:lnSpc>
              <a:spcAft>
                <a:spcPts val="1200"/>
              </a:spcAft>
              <a:buClr>
                <a:schemeClr val="bg1"/>
              </a:buClr>
              <a:buFontTx/>
              <a:buNone/>
              <a:defRPr sz="1350" b="0">
                <a:solidFill>
                  <a:schemeClr val="bg1"/>
                </a:solidFill>
              </a:defRPr>
            </a:lvl3pPr>
            <a:lvl4pPr marL="0" indent="0">
              <a:lnSpc>
                <a:spcPts val="1575"/>
              </a:lnSpc>
              <a:spcAft>
                <a:spcPts val="1200"/>
              </a:spcAft>
              <a:buClr>
                <a:schemeClr val="bg1"/>
              </a:buClr>
              <a:buFontTx/>
              <a:buNone/>
              <a:defRPr sz="1350" b="0">
                <a:solidFill>
                  <a:schemeClr val="bg1"/>
                </a:solidFill>
              </a:defRPr>
            </a:lvl4pPr>
            <a:lvl5pPr marL="0" indent="0">
              <a:lnSpc>
                <a:spcPts val="1575"/>
              </a:lnSpc>
              <a:spcAft>
                <a:spcPts val="1200"/>
              </a:spcAft>
              <a:buClr>
                <a:schemeClr val="bg1"/>
              </a:buClr>
              <a:buFontTx/>
              <a:buNone/>
              <a:defRPr sz="1350" b="0">
                <a:solidFill>
                  <a:schemeClr val="bg1"/>
                </a:solidFill>
              </a:defRPr>
            </a:lvl5pPr>
            <a:lvl6pPr marL="0" indent="0">
              <a:lnSpc>
                <a:spcPts val="1575"/>
              </a:lnSpc>
              <a:spcAft>
                <a:spcPts val="1200"/>
              </a:spcAft>
              <a:buClr>
                <a:schemeClr val="bg1"/>
              </a:buClr>
              <a:buFontTx/>
              <a:buNone/>
              <a:defRPr sz="1350" b="0">
                <a:solidFill>
                  <a:schemeClr val="bg1"/>
                </a:solidFill>
              </a:defRPr>
            </a:lvl6pPr>
            <a:lvl7pPr marL="0" indent="0">
              <a:lnSpc>
                <a:spcPts val="1575"/>
              </a:lnSpc>
              <a:spcAft>
                <a:spcPts val="1200"/>
              </a:spcAft>
              <a:buClr>
                <a:schemeClr val="bg1"/>
              </a:buClr>
              <a:buFontTx/>
              <a:buNone/>
              <a:defRPr sz="1350" b="0">
                <a:solidFill>
                  <a:schemeClr val="bg1"/>
                </a:solidFill>
              </a:defRPr>
            </a:lvl7pPr>
            <a:lvl8pPr marL="0" indent="0">
              <a:lnSpc>
                <a:spcPts val="1575"/>
              </a:lnSpc>
              <a:spcAft>
                <a:spcPts val="1200"/>
              </a:spcAft>
              <a:buClr>
                <a:schemeClr val="bg1"/>
              </a:buClr>
              <a:buFontTx/>
              <a:buNone/>
              <a:defRPr sz="1350" b="0">
                <a:solidFill>
                  <a:schemeClr val="bg1"/>
                </a:solidFill>
              </a:defRPr>
            </a:lvl8pPr>
            <a:lvl9pPr marL="0" indent="0">
              <a:lnSpc>
                <a:spcPts val="1575"/>
              </a:lnSpc>
              <a:spcAft>
                <a:spcPts val="1200"/>
              </a:spcAft>
              <a:buClr>
                <a:schemeClr val="bg1"/>
              </a:buClr>
              <a:buFontTx/>
              <a:buNone/>
              <a:defRPr sz="1350" b="0">
                <a:solidFill>
                  <a:schemeClr val="bg1"/>
                </a:solidFill>
              </a:defRPr>
            </a:lvl9pPr>
          </a:lstStyle>
          <a:p>
            <a:pPr lvl="0"/>
            <a:r>
              <a:rPr lang="en-US"/>
              <a:t>#</a:t>
            </a:r>
          </a:p>
          <a:p>
            <a:pPr lvl="0"/>
            <a:r>
              <a:rPr lang="en-US"/>
              <a:t>#</a:t>
            </a:r>
          </a:p>
          <a:p>
            <a:pPr lvl="0"/>
            <a:r>
              <a:rPr lang="en-US"/>
              <a:t>#</a:t>
            </a:r>
          </a:p>
          <a:p>
            <a:pPr lvl="0"/>
            <a:r>
              <a:rPr lang="en-US"/>
              <a:t>#</a:t>
            </a:r>
          </a:p>
        </p:txBody>
      </p:sp>
      <p:pic>
        <p:nvPicPr>
          <p:cNvPr id="13" name="Picture 12">
            <a:extLst>
              <a:ext uri="{FF2B5EF4-FFF2-40B4-BE49-F238E27FC236}">
                <a16:creationId xmlns:a16="http://schemas.microsoft.com/office/drawing/2014/main" id="{3B3F9B7F-101D-4042-9754-4089F14D0D7B}"/>
              </a:ext>
            </a:extLst>
          </p:cNvPr>
          <p:cNvPicPr>
            <a:picLocks noChangeAspect="1"/>
          </p:cNvPicPr>
          <p:nvPr userDrawn="1"/>
        </p:nvPicPr>
        <p:blipFill>
          <a:blip r:embed="rId3"/>
          <a:srcRect/>
          <a:stretch/>
        </p:blipFill>
        <p:spPr>
          <a:xfrm>
            <a:off x="354651" y="4809326"/>
            <a:ext cx="1123100" cy="214116"/>
          </a:xfrm>
          <a:prstGeom prst="rect">
            <a:avLst/>
          </a:prstGeom>
        </p:spPr>
      </p:pic>
    </p:spTree>
    <p:extLst>
      <p:ext uri="{BB962C8B-B14F-4D97-AF65-F5344CB8AC3E}">
        <p14:creationId xmlns:p14="http://schemas.microsoft.com/office/powerpoint/2010/main" val="1902219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_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388F1F-89A3-6047-AB03-4B98F573986A}"/>
              </a:ext>
            </a:extLst>
          </p:cNvPr>
          <p:cNvPicPr>
            <a:picLocks noChangeAspect="1"/>
          </p:cNvPicPr>
          <p:nvPr userDrawn="1"/>
        </p:nvPicPr>
        <p:blipFill>
          <a:blip r:embed="rId2"/>
          <a:srcRect/>
          <a:stretch/>
        </p:blipFill>
        <p:spPr>
          <a:xfrm>
            <a:off x="4762" y="1"/>
            <a:ext cx="9134475" cy="5142160"/>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346564" y="1173957"/>
            <a:ext cx="5578340" cy="3469481"/>
          </a:xfrm>
        </p:spPr>
        <p:txBody>
          <a:bodyPr lIns="0" tIns="1920240" rIns="457200" bIns="457200" anchor="ctr" anchorCtr="0">
            <a:noAutofit/>
          </a:bodyPr>
          <a:lstStyle>
            <a:lvl1pPr>
              <a:lnSpc>
                <a:spcPts val="3000"/>
              </a:lnSpc>
              <a:defRPr sz="3000" b="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62CAEFEC-CCEF-C446-BDD9-1EE123D918BC}"/>
              </a:ext>
            </a:extLst>
          </p:cNvPr>
          <p:cNvSpPr>
            <a:spLocks noGrp="1"/>
          </p:cNvSpPr>
          <p:nvPr>
            <p:ph type="ftr" sz="quarter" idx="10"/>
          </p:nvPr>
        </p:nvSpPr>
        <p:spPr/>
        <p:txBody>
          <a:bodyPr/>
          <a:lstStyle/>
          <a:p>
            <a:r>
              <a:rPr lang="en-US"/>
              <a:t>Presentation Title Here &gt; Insert &gt; Header &amp; Footer</a:t>
            </a:r>
          </a:p>
        </p:txBody>
      </p:sp>
      <p:sp>
        <p:nvSpPr>
          <p:cNvPr id="6" name="Slide Number Placeholder 5">
            <a:extLst>
              <a:ext uri="{FF2B5EF4-FFF2-40B4-BE49-F238E27FC236}">
                <a16:creationId xmlns:a16="http://schemas.microsoft.com/office/drawing/2014/main" id="{5CD875A0-E175-554A-97C1-BFE158BA51CD}"/>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7" name="Picture 6">
            <a:extLst>
              <a:ext uri="{FF2B5EF4-FFF2-40B4-BE49-F238E27FC236}">
                <a16:creationId xmlns:a16="http://schemas.microsoft.com/office/drawing/2014/main" id="{80F0D7B2-01C7-D843-BF02-4F657ED99951}"/>
              </a:ext>
            </a:extLst>
          </p:cNvPr>
          <p:cNvPicPr>
            <a:picLocks noChangeAspect="1"/>
          </p:cNvPicPr>
          <p:nvPr userDrawn="1"/>
        </p:nvPicPr>
        <p:blipFill>
          <a:blip r:embed="rId3"/>
          <a:srcRect/>
          <a:stretch/>
        </p:blipFill>
        <p:spPr>
          <a:xfrm>
            <a:off x="354651" y="4809326"/>
            <a:ext cx="1123100" cy="214116"/>
          </a:xfrm>
          <a:prstGeom prst="rect">
            <a:avLst/>
          </a:prstGeom>
        </p:spPr>
      </p:pic>
    </p:spTree>
    <p:extLst>
      <p:ext uri="{BB962C8B-B14F-4D97-AF65-F5344CB8AC3E}">
        <p14:creationId xmlns:p14="http://schemas.microsoft.com/office/powerpoint/2010/main" val="22828320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388F1F-89A3-6047-AB03-4B98F573986A}"/>
              </a:ext>
            </a:extLst>
          </p:cNvPr>
          <p:cNvPicPr>
            <a:picLocks noChangeAspect="1"/>
          </p:cNvPicPr>
          <p:nvPr userDrawn="1"/>
        </p:nvPicPr>
        <p:blipFill>
          <a:blip r:embed="rId2"/>
          <a:srcRect/>
          <a:stretch/>
        </p:blipFill>
        <p:spPr>
          <a:xfrm>
            <a:off x="4762" y="3349"/>
            <a:ext cx="9134474" cy="5142159"/>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346564" y="1173957"/>
            <a:ext cx="5578340" cy="3469481"/>
          </a:xfrm>
        </p:spPr>
        <p:txBody>
          <a:bodyPr lIns="0" tIns="1920240" rIns="457200" bIns="457200" anchor="ctr" anchorCtr="0">
            <a:noAutofit/>
          </a:bodyPr>
          <a:lstStyle>
            <a:lvl1pPr>
              <a:lnSpc>
                <a:spcPts val="3000"/>
              </a:lnSpc>
              <a:defRPr sz="3000" b="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62CAEFEC-CCEF-C446-BDD9-1EE123D918BC}"/>
              </a:ext>
            </a:extLst>
          </p:cNvPr>
          <p:cNvSpPr>
            <a:spLocks noGrp="1"/>
          </p:cNvSpPr>
          <p:nvPr>
            <p:ph type="ftr" sz="quarter" idx="10"/>
          </p:nvPr>
        </p:nvSpPr>
        <p:spPr/>
        <p:txBody>
          <a:bodyPr/>
          <a:lstStyle/>
          <a:p>
            <a:r>
              <a:rPr lang="en-US"/>
              <a:t>Presentation Title Here &gt; Insert &gt; Header &amp; Footer</a:t>
            </a:r>
          </a:p>
        </p:txBody>
      </p:sp>
      <p:sp>
        <p:nvSpPr>
          <p:cNvPr id="6" name="Slide Number Placeholder 5">
            <a:extLst>
              <a:ext uri="{FF2B5EF4-FFF2-40B4-BE49-F238E27FC236}">
                <a16:creationId xmlns:a16="http://schemas.microsoft.com/office/drawing/2014/main" id="{5CD875A0-E175-554A-97C1-BFE158BA51CD}"/>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7" name="Picture 6">
            <a:extLst>
              <a:ext uri="{FF2B5EF4-FFF2-40B4-BE49-F238E27FC236}">
                <a16:creationId xmlns:a16="http://schemas.microsoft.com/office/drawing/2014/main" id="{08EB2922-F983-7243-A523-435E555F2DE4}"/>
              </a:ext>
            </a:extLst>
          </p:cNvPr>
          <p:cNvPicPr>
            <a:picLocks noChangeAspect="1"/>
          </p:cNvPicPr>
          <p:nvPr userDrawn="1"/>
        </p:nvPicPr>
        <p:blipFill>
          <a:blip r:embed="rId3"/>
          <a:srcRect/>
          <a:stretch/>
        </p:blipFill>
        <p:spPr>
          <a:xfrm>
            <a:off x="354651" y="4809326"/>
            <a:ext cx="1123100" cy="214116"/>
          </a:xfrm>
          <a:prstGeom prst="rect">
            <a:avLst/>
          </a:prstGeom>
        </p:spPr>
      </p:pic>
    </p:spTree>
    <p:extLst>
      <p:ext uri="{BB962C8B-B14F-4D97-AF65-F5344CB8AC3E}">
        <p14:creationId xmlns:p14="http://schemas.microsoft.com/office/powerpoint/2010/main" val="26012880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atement_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25D62E-358E-F644-9F7A-8E4D8564B5A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
            <a:ext cx="9143999" cy="5142160"/>
          </a:xfrm>
          <a:prstGeom prst="rect">
            <a:avLst/>
          </a:prstGeom>
        </p:spPr>
      </p:pic>
      <p:sp>
        <p:nvSpPr>
          <p:cNvPr id="9" name="Text Placeholder 6">
            <a:extLst>
              <a:ext uri="{FF2B5EF4-FFF2-40B4-BE49-F238E27FC236}">
                <a16:creationId xmlns:a16="http://schemas.microsoft.com/office/drawing/2014/main" id="{489AE93C-FA65-F14F-B25D-B2CD0F91B287}"/>
              </a:ext>
            </a:extLst>
          </p:cNvPr>
          <p:cNvSpPr>
            <a:spLocks noGrp="1"/>
          </p:cNvSpPr>
          <p:nvPr>
            <p:ph type="body" sz="quarter" idx="13"/>
          </p:nvPr>
        </p:nvSpPr>
        <p:spPr>
          <a:xfrm>
            <a:off x="345372" y="345283"/>
            <a:ext cx="8450876" cy="4298156"/>
          </a:xfrm>
          <a:prstGeom prst="rect">
            <a:avLst/>
          </a:prstGeom>
        </p:spPr>
        <p:txBody>
          <a:bodyPr lIns="0" tIns="0" rIns="457200" bIns="640080" anchor="ctr" anchorCtr="0">
            <a:noAutofit/>
          </a:bodyPr>
          <a:lstStyle>
            <a:lvl1pPr marL="0" indent="0">
              <a:lnSpc>
                <a:spcPts val="2700"/>
              </a:lnSpc>
              <a:spcAft>
                <a:spcPts val="600"/>
              </a:spcAft>
              <a:buFontTx/>
              <a:buNone/>
              <a:defRPr sz="2100" b="0">
                <a:solidFill>
                  <a:schemeClr val="bg1"/>
                </a:solidFill>
              </a:defRPr>
            </a:lvl1pPr>
            <a:lvl2pPr marL="0" indent="0">
              <a:lnSpc>
                <a:spcPts val="1575"/>
              </a:lnSpc>
              <a:spcAft>
                <a:spcPts val="0"/>
              </a:spcAft>
              <a:buFontTx/>
              <a:buNone/>
              <a:defRPr sz="900" b="1">
                <a:solidFill>
                  <a:schemeClr val="bg1"/>
                </a:solidFill>
              </a:defRPr>
            </a:lvl2pPr>
            <a:lvl3pPr marL="0" indent="0">
              <a:lnSpc>
                <a:spcPts val="1575"/>
              </a:lnSpc>
              <a:spcAft>
                <a:spcPts val="0"/>
              </a:spcAft>
              <a:buFontTx/>
              <a:buNone/>
              <a:defRPr sz="900" b="1">
                <a:solidFill>
                  <a:schemeClr val="bg1"/>
                </a:solidFill>
              </a:defRPr>
            </a:lvl3pPr>
            <a:lvl4pPr marL="0" indent="0">
              <a:lnSpc>
                <a:spcPts val="1575"/>
              </a:lnSpc>
              <a:spcAft>
                <a:spcPts val="0"/>
              </a:spcAft>
              <a:buFontTx/>
              <a:buNone/>
              <a:defRPr sz="900" b="1">
                <a:solidFill>
                  <a:schemeClr val="bg1"/>
                </a:solidFill>
              </a:defRPr>
            </a:lvl4pPr>
            <a:lvl5pPr marL="0" indent="0">
              <a:lnSpc>
                <a:spcPts val="1575"/>
              </a:lnSpc>
              <a:spcAft>
                <a:spcPts val="0"/>
              </a:spcAft>
              <a:buFontTx/>
              <a:buNone/>
              <a:defRPr sz="900" b="1">
                <a:solidFill>
                  <a:schemeClr val="bg1"/>
                </a:solidFill>
              </a:defRPr>
            </a:lvl5pPr>
            <a:lvl6pPr marL="0" indent="0">
              <a:lnSpc>
                <a:spcPts val="1575"/>
              </a:lnSpc>
              <a:spcAft>
                <a:spcPts val="0"/>
              </a:spcAft>
              <a:buFontTx/>
              <a:buNone/>
              <a:defRPr sz="900" b="1">
                <a:solidFill>
                  <a:schemeClr val="bg1"/>
                </a:solidFill>
              </a:defRPr>
            </a:lvl6pPr>
            <a:lvl7pPr marL="0" indent="0">
              <a:lnSpc>
                <a:spcPts val="1575"/>
              </a:lnSpc>
              <a:spcAft>
                <a:spcPts val="0"/>
              </a:spcAft>
              <a:buFontTx/>
              <a:buNone/>
              <a:defRPr sz="900" b="1">
                <a:solidFill>
                  <a:schemeClr val="bg1"/>
                </a:solidFill>
              </a:defRPr>
            </a:lvl7pPr>
            <a:lvl8pPr marL="0" indent="0">
              <a:lnSpc>
                <a:spcPts val="1575"/>
              </a:lnSpc>
              <a:spcAft>
                <a:spcPts val="0"/>
              </a:spcAft>
              <a:buFontTx/>
              <a:buNone/>
              <a:defRPr sz="900" b="1">
                <a:solidFill>
                  <a:schemeClr val="bg1"/>
                </a:solidFill>
              </a:defRPr>
            </a:lvl8pPr>
            <a:lvl9pPr marL="0" indent="0">
              <a:lnSpc>
                <a:spcPts val="1575"/>
              </a:lnSpc>
              <a:spcAft>
                <a:spcPts val="0"/>
              </a:spcAft>
              <a:buFontTx/>
              <a:buNone/>
              <a:defRPr sz="900" b="1">
                <a:solidFill>
                  <a:schemeClr val="bg1"/>
                </a:solidFill>
              </a:defRPr>
            </a:lvl9pPr>
          </a:lstStyle>
          <a:p>
            <a:pPr lvl="0"/>
            <a:r>
              <a:rPr lang="en-US"/>
              <a:t>Click to edit Master text styles</a:t>
            </a:r>
          </a:p>
          <a:p>
            <a:pPr lvl="1"/>
            <a:r>
              <a:rPr lang="en-US"/>
              <a:t>Second level</a:t>
            </a:r>
          </a:p>
        </p:txBody>
      </p:sp>
      <p:sp>
        <p:nvSpPr>
          <p:cNvPr id="16" name="Footer Placeholder 15">
            <a:extLst>
              <a:ext uri="{FF2B5EF4-FFF2-40B4-BE49-F238E27FC236}">
                <a16:creationId xmlns:a16="http://schemas.microsoft.com/office/drawing/2014/main" id="{6BD32850-7970-AB4E-92E1-DD43E6EAB69D}"/>
              </a:ext>
            </a:extLst>
          </p:cNvPr>
          <p:cNvSpPr>
            <a:spLocks noGrp="1"/>
          </p:cNvSpPr>
          <p:nvPr>
            <p:ph type="ftr" sz="quarter" idx="15"/>
          </p:nvPr>
        </p:nvSpPr>
        <p:spPr>
          <a:xfrm>
            <a:off x="3223862" y="4824422"/>
            <a:ext cx="5203196" cy="176204"/>
          </a:xfrm>
        </p:spPr>
        <p:txBody>
          <a:bodyPr/>
          <a:lstStyle/>
          <a:p>
            <a:pPr lvl="8"/>
            <a:r>
              <a:rPr lang="en-US"/>
              <a:t>Presentation Title Here &gt; Insert &gt; Header &amp; Footer</a:t>
            </a:r>
          </a:p>
        </p:txBody>
      </p:sp>
      <p:sp>
        <p:nvSpPr>
          <p:cNvPr id="17" name="Slide Number Placeholder 16">
            <a:extLst>
              <a:ext uri="{FF2B5EF4-FFF2-40B4-BE49-F238E27FC236}">
                <a16:creationId xmlns:a16="http://schemas.microsoft.com/office/drawing/2014/main" id="{64793BD6-EC93-CA47-B8B3-1B1860223FD7}"/>
              </a:ext>
            </a:extLst>
          </p:cNvPr>
          <p:cNvSpPr>
            <a:spLocks noGrp="1"/>
          </p:cNvSpPr>
          <p:nvPr>
            <p:ph type="sldNum" sz="quarter" idx="16"/>
          </p:nvPr>
        </p:nvSpPr>
        <p:spPr/>
        <p:txBody>
          <a:bodyPr/>
          <a:lstStyle/>
          <a:p>
            <a:fld id="{1E3D5677-3D20-0C46-8497-54D73E689044}" type="slidenum">
              <a:rPr lang="en-US"/>
              <a:pPr/>
              <a:t>‹#›</a:t>
            </a:fld>
            <a:endParaRPr lang="en-US"/>
          </a:p>
        </p:txBody>
      </p:sp>
      <p:pic>
        <p:nvPicPr>
          <p:cNvPr id="7" name="Picture 6">
            <a:extLst>
              <a:ext uri="{FF2B5EF4-FFF2-40B4-BE49-F238E27FC236}">
                <a16:creationId xmlns:a16="http://schemas.microsoft.com/office/drawing/2014/main" id="{1113D6E2-55E1-354D-9B33-5A200D7130E8}"/>
              </a:ext>
            </a:extLst>
          </p:cNvPr>
          <p:cNvPicPr>
            <a:picLocks noChangeAspect="1"/>
          </p:cNvPicPr>
          <p:nvPr userDrawn="1"/>
        </p:nvPicPr>
        <p:blipFill>
          <a:blip r:embed="rId3"/>
          <a:srcRect/>
          <a:stretch/>
        </p:blipFill>
        <p:spPr>
          <a:xfrm>
            <a:off x="354651" y="4809326"/>
            <a:ext cx="1123100" cy="214116"/>
          </a:xfrm>
          <a:prstGeom prst="rect">
            <a:avLst/>
          </a:prstGeom>
        </p:spPr>
      </p:pic>
    </p:spTree>
    <p:extLst>
      <p:ext uri="{BB962C8B-B14F-4D97-AF65-F5344CB8AC3E}">
        <p14:creationId xmlns:p14="http://schemas.microsoft.com/office/powerpoint/2010/main" val="401796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tement_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911EC-0F07-C443-9215-7922DA1927F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
            <a:ext cx="9143999" cy="5142160"/>
          </a:xfrm>
          <a:prstGeom prst="rect">
            <a:avLst/>
          </a:prstGeom>
        </p:spPr>
      </p:pic>
      <p:sp>
        <p:nvSpPr>
          <p:cNvPr id="9" name="Text Placeholder 6">
            <a:extLst>
              <a:ext uri="{FF2B5EF4-FFF2-40B4-BE49-F238E27FC236}">
                <a16:creationId xmlns:a16="http://schemas.microsoft.com/office/drawing/2014/main" id="{489AE93C-FA65-F14F-B25D-B2CD0F91B287}"/>
              </a:ext>
            </a:extLst>
          </p:cNvPr>
          <p:cNvSpPr>
            <a:spLocks noGrp="1"/>
          </p:cNvSpPr>
          <p:nvPr>
            <p:ph type="body" sz="quarter" idx="13"/>
          </p:nvPr>
        </p:nvSpPr>
        <p:spPr>
          <a:xfrm>
            <a:off x="345372" y="345283"/>
            <a:ext cx="8450876" cy="4298156"/>
          </a:xfrm>
          <a:prstGeom prst="rect">
            <a:avLst/>
          </a:prstGeom>
        </p:spPr>
        <p:txBody>
          <a:bodyPr lIns="0" tIns="0" rIns="457200" bIns="640080" anchor="ctr" anchorCtr="0">
            <a:noAutofit/>
          </a:bodyPr>
          <a:lstStyle>
            <a:lvl1pPr marL="0" indent="0">
              <a:lnSpc>
                <a:spcPts val="2700"/>
              </a:lnSpc>
              <a:spcAft>
                <a:spcPts val="600"/>
              </a:spcAft>
              <a:buFontTx/>
              <a:buNone/>
              <a:defRPr sz="2100" b="0">
                <a:solidFill>
                  <a:schemeClr val="bg1"/>
                </a:solidFill>
              </a:defRPr>
            </a:lvl1pPr>
            <a:lvl2pPr marL="0" indent="0">
              <a:lnSpc>
                <a:spcPts val="1575"/>
              </a:lnSpc>
              <a:spcAft>
                <a:spcPts val="0"/>
              </a:spcAft>
              <a:buFontTx/>
              <a:buNone/>
              <a:defRPr sz="900" b="1">
                <a:solidFill>
                  <a:schemeClr val="bg1"/>
                </a:solidFill>
              </a:defRPr>
            </a:lvl2pPr>
            <a:lvl3pPr marL="0" indent="0">
              <a:lnSpc>
                <a:spcPts val="1575"/>
              </a:lnSpc>
              <a:spcAft>
                <a:spcPts val="0"/>
              </a:spcAft>
              <a:buFontTx/>
              <a:buNone/>
              <a:defRPr sz="900" b="1">
                <a:solidFill>
                  <a:schemeClr val="bg1"/>
                </a:solidFill>
              </a:defRPr>
            </a:lvl3pPr>
            <a:lvl4pPr marL="0" indent="0">
              <a:lnSpc>
                <a:spcPts val="1575"/>
              </a:lnSpc>
              <a:spcAft>
                <a:spcPts val="0"/>
              </a:spcAft>
              <a:buFontTx/>
              <a:buNone/>
              <a:defRPr sz="900" b="1">
                <a:solidFill>
                  <a:schemeClr val="bg1"/>
                </a:solidFill>
              </a:defRPr>
            </a:lvl4pPr>
            <a:lvl5pPr marL="0" indent="0">
              <a:lnSpc>
                <a:spcPts val="1575"/>
              </a:lnSpc>
              <a:spcAft>
                <a:spcPts val="0"/>
              </a:spcAft>
              <a:buFontTx/>
              <a:buNone/>
              <a:defRPr sz="900" b="1">
                <a:solidFill>
                  <a:schemeClr val="bg1"/>
                </a:solidFill>
              </a:defRPr>
            </a:lvl5pPr>
            <a:lvl6pPr marL="0" indent="0">
              <a:lnSpc>
                <a:spcPts val="1575"/>
              </a:lnSpc>
              <a:spcAft>
                <a:spcPts val="0"/>
              </a:spcAft>
              <a:buFontTx/>
              <a:buNone/>
              <a:defRPr sz="900" b="1">
                <a:solidFill>
                  <a:schemeClr val="bg1"/>
                </a:solidFill>
              </a:defRPr>
            </a:lvl6pPr>
            <a:lvl7pPr marL="0" indent="0">
              <a:lnSpc>
                <a:spcPts val="1575"/>
              </a:lnSpc>
              <a:spcAft>
                <a:spcPts val="0"/>
              </a:spcAft>
              <a:buFontTx/>
              <a:buNone/>
              <a:defRPr sz="900" b="1">
                <a:solidFill>
                  <a:schemeClr val="bg1"/>
                </a:solidFill>
              </a:defRPr>
            </a:lvl7pPr>
            <a:lvl8pPr marL="0" indent="0">
              <a:lnSpc>
                <a:spcPts val="1575"/>
              </a:lnSpc>
              <a:spcAft>
                <a:spcPts val="0"/>
              </a:spcAft>
              <a:buFontTx/>
              <a:buNone/>
              <a:defRPr sz="900" b="1">
                <a:solidFill>
                  <a:schemeClr val="bg1"/>
                </a:solidFill>
              </a:defRPr>
            </a:lvl8pPr>
            <a:lvl9pPr marL="0" indent="0">
              <a:lnSpc>
                <a:spcPts val="1575"/>
              </a:lnSpc>
              <a:spcAft>
                <a:spcPts val="0"/>
              </a:spcAft>
              <a:buFontTx/>
              <a:buNone/>
              <a:defRPr sz="900" b="1">
                <a:solidFill>
                  <a:schemeClr val="bg1"/>
                </a:solidFill>
              </a:defRPr>
            </a:lvl9pPr>
          </a:lstStyle>
          <a:p>
            <a:pPr lvl="0"/>
            <a:r>
              <a:rPr lang="en-US"/>
              <a:t>Click to edit Master text styles</a:t>
            </a:r>
          </a:p>
          <a:p>
            <a:pPr lvl="1"/>
            <a:r>
              <a:rPr lang="en-US"/>
              <a:t>Second level</a:t>
            </a:r>
          </a:p>
        </p:txBody>
      </p:sp>
      <p:sp>
        <p:nvSpPr>
          <p:cNvPr id="16" name="Footer Placeholder 15">
            <a:extLst>
              <a:ext uri="{FF2B5EF4-FFF2-40B4-BE49-F238E27FC236}">
                <a16:creationId xmlns:a16="http://schemas.microsoft.com/office/drawing/2014/main" id="{6BD32850-7970-AB4E-92E1-DD43E6EAB69D}"/>
              </a:ext>
            </a:extLst>
          </p:cNvPr>
          <p:cNvSpPr>
            <a:spLocks noGrp="1"/>
          </p:cNvSpPr>
          <p:nvPr>
            <p:ph type="ftr" sz="quarter" idx="15"/>
          </p:nvPr>
        </p:nvSpPr>
        <p:spPr>
          <a:xfrm>
            <a:off x="3223862" y="4824422"/>
            <a:ext cx="5203196" cy="176204"/>
          </a:xfrm>
        </p:spPr>
        <p:txBody>
          <a:bodyPr/>
          <a:lstStyle/>
          <a:p>
            <a:pPr lvl="8"/>
            <a:r>
              <a:rPr lang="en-US"/>
              <a:t>Presentation Title Here &gt; Insert &gt; Header &amp; Footer</a:t>
            </a:r>
          </a:p>
        </p:txBody>
      </p:sp>
      <p:sp>
        <p:nvSpPr>
          <p:cNvPr id="17" name="Slide Number Placeholder 16">
            <a:extLst>
              <a:ext uri="{FF2B5EF4-FFF2-40B4-BE49-F238E27FC236}">
                <a16:creationId xmlns:a16="http://schemas.microsoft.com/office/drawing/2014/main" id="{64793BD6-EC93-CA47-B8B3-1B1860223FD7}"/>
              </a:ext>
            </a:extLst>
          </p:cNvPr>
          <p:cNvSpPr>
            <a:spLocks noGrp="1"/>
          </p:cNvSpPr>
          <p:nvPr>
            <p:ph type="sldNum" sz="quarter" idx="16"/>
          </p:nvPr>
        </p:nvSpPr>
        <p:spPr/>
        <p:txBody>
          <a:bodyPr/>
          <a:lstStyle/>
          <a:p>
            <a:fld id="{1E3D5677-3D20-0C46-8497-54D73E689044}" type="slidenum">
              <a:rPr lang="en-US"/>
              <a:pPr/>
              <a:t>‹#›</a:t>
            </a:fld>
            <a:endParaRPr lang="en-US"/>
          </a:p>
        </p:txBody>
      </p:sp>
      <p:pic>
        <p:nvPicPr>
          <p:cNvPr id="8" name="Picture 7">
            <a:extLst>
              <a:ext uri="{FF2B5EF4-FFF2-40B4-BE49-F238E27FC236}">
                <a16:creationId xmlns:a16="http://schemas.microsoft.com/office/drawing/2014/main" id="{4004B519-F17C-FE49-9B1A-C9EEE429DE9B}"/>
              </a:ext>
            </a:extLst>
          </p:cNvPr>
          <p:cNvPicPr>
            <a:picLocks noChangeAspect="1"/>
          </p:cNvPicPr>
          <p:nvPr userDrawn="1"/>
        </p:nvPicPr>
        <p:blipFill>
          <a:blip r:embed="rId3"/>
          <a:srcRect/>
          <a:stretch/>
        </p:blipFill>
        <p:spPr>
          <a:xfrm>
            <a:off x="354651" y="4809326"/>
            <a:ext cx="1123100" cy="214116"/>
          </a:xfrm>
          <a:prstGeom prst="rect">
            <a:avLst/>
          </a:prstGeom>
        </p:spPr>
      </p:pic>
    </p:spTree>
    <p:extLst>
      <p:ext uri="{BB962C8B-B14F-4D97-AF65-F5344CB8AC3E}">
        <p14:creationId xmlns:p14="http://schemas.microsoft.com/office/powerpoint/2010/main" val="21462603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_1_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6562" y="1173955"/>
            <a:ext cx="8449685" cy="3502820"/>
          </a:xfrm>
          <a:prstGeom prst="rect">
            <a:avLst/>
          </a:prstGeom>
        </p:spPr>
        <p:txBody>
          <a:bodyPr tIns="0" rIns="2560320">
            <a:noAutofit/>
          </a:bodyPr>
          <a:lstStyle>
            <a:lvl1pPr>
              <a:spcAft>
                <a:spcPts val="675"/>
              </a:spcAft>
              <a:defRPr/>
            </a:lvl1pPr>
            <a:lvl2pPr>
              <a:spcAft>
                <a:spcPts val="675"/>
              </a:spcAft>
              <a:defRPr/>
            </a:lvl2pPr>
            <a:lvl3pPr>
              <a:spcAft>
                <a:spcPts val="675"/>
              </a:spcAft>
              <a:defRPr/>
            </a:lvl3pPr>
            <a:lvl4pPr>
              <a:spcAft>
                <a:spcPts val="675"/>
              </a:spcAft>
              <a:defRPr/>
            </a:lvl4pPr>
            <a:lvl5pPr>
              <a:spcAft>
                <a:spcPts val="675"/>
              </a:spcAft>
              <a:defRPr/>
            </a:lvl5pPr>
            <a:lvl6pPr>
              <a:spcAft>
                <a:spcPts val="675"/>
              </a:spcAft>
              <a:defRPr/>
            </a:lvl6pPr>
            <a:lvl7pPr>
              <a:spcAft>
                <a:spcPts val="675"/>
              </a:spcAft>
              <a:defRPr/>
            </a:lvl7pPr>
            <a:lvl8pPr>
              <a:spcAft>
                <a:spcPts val="675"/>
              </a:spcAft>
              <a:defRPr/>
            </a:lvl8pPr>
            <a:lvl9pPr>
              <a:spcAft>
                <a:spcPts val="675"/>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CC47485A-0FFB-6E43-9C4B-661F7544E552}"/>
              </a:ext>
            </a:extLst>
          </p:cNvPr>
          <p:cNvSpPr>
            <a:spLocks noGrp="1"/>
          </p:cNvSpPr>
          <p:nvPr>
            <p:ph type="ftr" sz="quarter" idx="15"/>
          </p:nvPr>
        </p:nvSpPr>
        <p:spPr/>
        <p:txBody>
          <a:bodyPr/>
          <a:lstStyle/>
          <a:p>
            <a:pPr lvl="8"/>
            <a:r>
              <a:rPr lang="en-US"/>
              <a:t>Presentation Title Here &gt; Insert &gt; Header &amp; Footer</a:t>
            </a:r>
          </a:p>
        </p:txBody>
      </p:sp>
      <p:sp>
        <p:nvSpPr>
          <p:cNvPr id="11" name="Slide Number Placeholder 10">
            <a:extLst>
              <a:ext uri="{FF2B5EF4-FFF2-40B4-BE49-F238E27FC236}">
                <a16:creationId xmlns:a16="http://schemas.microsoft.com/office/drawing/2014/main" id="{CA080C6C-DD3D-FE49-ACFE-18F1ACCE577B}"/>
              </a:ext>
            </a:extLst>
          </p:cNvPr>
          <p:cNvSpPr>
            <a:spLocks noGrp="1"/>
          </p:cNvSpPr>
          <p:nvPr>
            <p:ph type="sldNum" sz="quarter" idx="16"/>
          </p:nvPr>
        </p:nvSpPr>
        <p:spPr/>
        <p:txBody>
          <a:bodyPr/>
          <a:lstStyle/>
          <a:p>
            <a:fld id="{1E3D5677-3D20-0C46-8497-54D73E689044}" type="slidenum">
              <a:rPr lang="en-US"/>
              <a:pPr/>
              <a:t>‹#›</a:t>
            </a:fld>
            <a:endParaRPr lang="en-US"/>
          </a:p>
        </p:txBody>
      </p:sp>
      <p:sp>
        <p:nvSpPr>
          <p:cNvPr id="3" name="Title 2">
            <a:extLst>
              <a:ext uri="{FF2B5EF4-FFF2-40B4-BE49-F238E27FC236}">
                <a16:creationId xmlns:a16="http://schemas.microsoft.com/office/drawing/2014/main" id="{A14A1257-D244-A74E-A109-73B6780C82AA}"/>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793053BA-ED70-EB48-98AE-BC5E471EA085}"/>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12" name="Text Placeholder 6">
            <a:extLst>
              <a:ext uri="{FF2B5EF4-FFF2-40B4-BE49-F238E27FC236}">
                <a16:creationId xmlns:a16="http://schemas.microsoft.com/office/drawing/2014/main" id="{F47C43D2-9302-4340-936F-671BAD9988C3}"/>
              </a:ext>
            </a:extLst>
          </p:cNvPr>
          <p:cNvSpPr>
            <a:spLocks noGrp="1"/>
          </p:cNvSpPr>
          <p:nvPr>
            <p:ph type="body" sz="quarter" idx="17" hasCustomPrompt="1"/>
          </p:nvPr>
        </p:nvSpPr>
        <p:spPr>
          <a:xfrm>
            <a:off x="345371" y="4519612"/>
            <a:ext cx="8449685"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39966910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_1/3_image_R">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2" y="1173956"/>
            <a:ext cx="5579531" cy="3345657"/>
          </a:xfrm>
          <a:prstGeom prst="rect">
            <a:avLst/>
          </a:prstGeom>
        </p:spPr>
        <p:txBody>
          <a:bodyPr t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62BEC4C-31C0-5C45-8EBF-3D715F38A17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C83CF7C-AEED-9442-BF77-97C8CDF2A7B3}"/>
              </a:ext>
            </a:extLst>
          </p:cNvPr>
          <p:cNvSpPr>
            <a:spLocks noGrp="1"/>
          </p:cNvSpPr>
          <p:nvPr>
            <p:ph type="ftr" sz="quarter" idx="19"/>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748D69AC-1AD2-4B4F-889E-14CA97CA3163}"/>
              </a:ext>
            </a:extLst>
          </p:cNvPr>
          <p:cNvSpPr>
            <a:spLocks noGrp="1"/>
          </p:cNvSpPr>
          <p:nvPr>
            <p:ph type="sldNum" sz="quarter" idx="20"/>
          </p:nvPr>
        </p:nvSpPr>
        <p:spPr/>
        <p:txBody>
          <a:bodyPr/>
          <a:lstStyle/>
          <a:p>
            <a:pPr lvl="8"/>
            <a:fld id="{1E3D5677-3D20-0C46-8497-54D73E689044}" type="slidenum">
              <a:rPr lang="en-US"/>
              <a:pPr lvl="8"/>
              <a:t>‹#›</a:t>
            </a:fld>
            <a:endParaRPr lang="en-US"/>
          </a:p>
        </p:txBody>
      </p:sp>
      <p:sp>
        <p:nvSpPr>
          <p:cNvPr id="6" name="Picture Placeholder 5">
            <a:extLst>
              <a:ext uri="{FF2B5EF4-FFF2-40B4-BE49-F238E27FC236}">
                <a16:creationId xmlns:a16="http://schemas.microsoft.com/office/drawing/2014/main" id="{7617A45A-2B90-3C40-A814-D8341AF927C1}"/>
              </a:ext>
            </a:extLst>
          </p:cNvPr>
          <p:cNvSpPr>
            <a:spLocks noGrp="1"/>
          </p:cNvSpPr>
          <p:nvPr>
            <p:ph type="pic" sz="quarter" idx="21"/>
          </p:nvPr>
        </p:nvSpPr>
        <p:spPr>
          <a:xfrm>
            <a:off x="6094016" y="1173957"/>
            <a:ext cx="2701041" cy="3502819"/>
          </a:xfrm>
          <a:solidFill>
            <a:schemeClr val="bg2"/>
          </a:solidFill>
        </p:spPr>
        <p:txBody>
          <a:bodyPr tIns="1737360"/>
          <a:lstStyle>
            <a:lvl1pPr algn="ctr">
              <a:defRPr/>
            </a:lvl1pPr>
          </a:lstStyle>
          <a:p>
            <a:r>
              <a:rPr lang="en-US"/>
              <a:t>Click icon to add picture</a:t>
            </a:r>
          </a:p>
        </p:txBody>
      </p:sp>
      <p:pic>
        <p:nvPicPr>
          <p:cNvPr id="8" name="Picture 7">
            <a:extLst>
              <a:ext uri="{FF2B5EF4-FFF2-40B4-BE49-F238E27FC236}">
                <a16:creationId xmlns:a16="http://schemas.microsoft.com/office/drawing/2014/main" id="{FA85E63D-A9C5-214C-9EE8-8EF5B0657C54}"/>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9" name="Text Placeholder 6">
            <a:extLst>
              <a:ext uri="{FF2B5EF4-FFF2-40B4-BE49-F238E27FC236}">
                <a16:creationId xmlns:a16="http://schemas.microsoft.com/office/drawing/2014/main" id="{E2C92AF3-CE56-204D-ADAA-C210A8935A17}"/>
              </a:ext>
            </a:extLst>
          </p:cNvPr>
          <p:cNvSpPr>
            <a:spLocks noGrp="1"/>
          </p:cNvSpPr>
          <p:nvPr>
            <p:ph type="body" sz="quarter" idx="17" hasCustomPrompt="1"/>
          </p:nvPr>
        </p:nvSpPr>
        <p:spPr>
          <a:xfrm>
            <a:off x="345372" y="4519612"/>
            <a:ext cx="5579531"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16341885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_1/3_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2" y="1173956"/>
            <a:ext cx="5579531" cy="3345657"/>
          </a:xfrm>
          <a:prstGeom prst="rect">
            <a:avLst/>
          </a:prstGeom>
        </p:spPr>
        <p:txBody>
          <a:bodyPr t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hart Placeholder 7">
            <a:extLst>
              <a:ext uri="{FF2B5EF4-FFF2-40B4-BE49-F238E27FC236}">
                <a16:creationId xmlns:a16="http://schemas.microsoft.com/office/drawing/2014/main" id="{64EEA21B-C8A4-CC4F-BBD2-4F30B712F0E4}"/>
              </a:ext>
            </a:extLst>
          </p:cNvPr>
          <p:cNvSpPr>
            <a:spLocks noGrp="1"/>
          </p:cNvSpPr>
          <p:nvPr>
            <p:ph type="chart" sz="quarter" idx="14"/>
          </p:nvPr>
        </p:nvSpPr>
        <p:spPr>
          <a:xfrm>
            <a:off x="6094016" y="1173957"/>
            <a:ext cx="2701041" cy="3502819"/>
          </a:xfrm>
          <a:noFill/>
        </p:spPr>
        <p:txBody>
          <a:bodyPr tIns="1645920"/>
          <a:lstStyle>
            <a:lvl1pPr algn="ctr">
              <a:defRPr/>
            </a:lvl1pPr>
          </a:lstStyle>
          <a:p>
            <a:r>
              <a:rPr lang="en-US"/>
              <a:t>Click icon to add chart</a:t>
            </a:r>
          </a:p>
        </p:txBody>
      </p:sp>
      <p:sp>
        <p:nvSpPr>
          <p:cNvPr id="3" name="Title 2">
            <a:extLst>
              <a:ext uri="{FF2B5EF4-FFF2-40B4-BE49-F238E27FC236}">
                <a16:creationId xmlns:a16="http://schemas.microsoft.com/office/drawing/2014/main" id="{9B99F403-8A76-3041-9EBD-D42DD6A0960E}"/>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C63619C-DDCB-D447-AB2E-B38F2AF52D4C}"/>
              </a:ext>
            </a:extLst>
          </p:cNvPr>
          <p:cNvSpPr>
            <a:spLocks noGrp="1"/>
          </p:cNvSpPr>
          <p:nvPr>
            <p:ph type="ftr" sz="quarter" idx="15"/>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6C4953C7-9993-2D49-B25D-1D99D8229DD8}"/>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9" name="Picture 8">
            <a:extLst>
              <a:ext uri="{FF2B5EF4-FFF2-40B4-BE49-F238E27FC236}">
                <a16:creationId xmlns:a16="http://schemas.microsoft.com/office/drawing/2014/main" id="{EBCF6235-B9A1-4C40-AE65-F2BBE0CAB705}"/>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11" name="Text Placeholder 6">
            <a:extLst>
              <a:ext uri="{FF2B5EF4-FFF2-40B4-BE49-F238E27FC236}">
                <a16:creationId xmlns:a16="http://schemas.microsoft.com/office/drawing/2014/main" id="{8C9D6D5D-A833-9049-810F-6E3112E2BC6B}"/>
              </a:ext>
            </a:extLst>
          </p:cNvPr>
          <p:cNvSpPr>
            <a:spLocks noGrp="1"/>
          </p:cNvSpPr>
          <p:nvPr>
            <p:ph type="body" sz="quarter" idx="17" hasCustomPrompt="1"/>
          </p:nvPr>
        </p:nvSpPr>
        <p:spPr>
          <a:xfrm>
            <a:off x="345372" y="4519612"/>
            <a:ext cx="5579531"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29151376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_1/3_tab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6563" y="1173956"/>
            <a:ext cx="5578340" cy="3345657"/>
          </a:xfrm>
          <a:prstGeom prst="rect">
            <a:avLst/>
          </a:prstGeom>
        </p:spPr>
        <p:txBody>
          <a:bodyPr t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able Placeholder 11">
            <a:extLst>
              <a:ext uri="{FF2B5EF4-FFF2-40B4-BE49-F238E27FC236}">
                <a16:creationId xmlns:a16="http://schemas.microsoft.com/office/drawing/2014/main" id="{D3F4E4CF-00FB-2840-B337-631C2E32848C}"/>
              </a:ext>
            </a:extLst>
          </p:cNvPr>
          <p:cNvSpPr>
            <a:spLocks noGrp="1"/>
          </p:cNvSpPr>
          <p:nvPr>
            <p:ph type="tbl" sz="quarter" idx="14"/>
          </p:nvPr>
        </p:nvSpPr>
        <p:spPr>
          <a:xfrm>
            <a:off x="6094016" y="1173957"/>
            <a:ext cx="2701041" cy="3502819"/>
          </a:xfrm>
          <a:noFill/>
        </p:spPr>
        <p:txBody>
          <a:bodyPr tIns="1645920"/>
          <a:lstStyle>
            <a:lvl1pPr algn="ctr">
              <a:defRPr/>
            </a:lvl1pPr>
          </a:lstStyle>
          <a:p>
            <a:r>
              <a:rPr lang="en-US"/>
              <a:t>Click icon to add table</a:t>
            </a:r>
          </a:p>
        </p:txBody>
      </p:sp>
      <p:sp>
        <p:nvSpPr>
          <p:cNvPr id="3" name="Title 2">
            <a:extLst>
              <a:ext uri="{FF2B5EF4-FFF2-40B4-BE49-F238E27FC236}">
                <a16:creationId xmlns:a16="http://schemas.microsoft.com/office/drawing/2014/main" id="{1B00B7BE-3463-484E-9D3C-74D6D678D66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7182A4F-356C-BF46-9CDC-9F4C22050507}"/>
              </a:ext>
            </a:extLst>
          </p:cNvPr>
          <p:cNvSpPr>
            <a:spLocks noGrp="1"/>
          </p:cNvSpPr>
          <p:nvPr>
            <p:ph type="ftr" sz="quarter" idx="15"/>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1A1492D2-C982-9D40-9EE7-012C8B2D0FDB}"/>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8" name="Picture 7">
            <a:extLst>
              <a:ext uri="{FF2B5EF4-FFF2-40B4-BE49-F238E27FC236}">
                <a16:creationId xmlns:a16="http://schemas.microsoft.com/office/drawing/2014/main" id="{C2FEEB6F-76C3-7B4A-A8FD-CBB82236CCBA}"/>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9" name="Text Placeholder 6">
            <a:extLst>
              <a:ext uri="{FF2B5EF4-FFF2-40B4-BE49-F238E27FC236}">
                <a16:creationId xmlns:a16="http://schemas.microsoft.com/office/drawing/2014/main" id="{FBCD185C-29F9-B046-A597-075B3319BE18}"/>
              </a:ext>
            </a:extLst>
          </p:cNvPr>
          <p:cNvSpPr>
            <a:spLocks noGrp="1"/>
          </p:cNvSpPr>
          <p:nvPr>
            <p:ph type="body" sz="quarter" idx="17" hasCustomPrompt="1"/>
          </p:nvPr>
        </p:nvSpPr>
        <p:spPr>
          <a:xfrm>
            <a:off x="345372" y="4519612"/>
            <a:ext cx="5579531"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2419660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_2_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354899" y="1173958"/>
            <a:ext cx="4132545"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8F11314-FE33-0741-BC75-8FADD2AA01BA}"/>
              </a:ext>
            </a:extLst>
          </p:cNvPr>
          <p:cNvSpPr>
            <a:spLocks noGrp="1"/>
          </p:cNvSpPr>
          <p:nvPr>
            <p:ph sz="quarter" idx="18"/>
          </p:nvPr>
        </p:nvSpPr>
        <p:spPr>
          <a:xfrm>
            <a:off x="4654175" y="1173958"/>
            <a:ext cx="4140882"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821D7EA-52AC-124E-B1BF-496BEE76E9AF}"/>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9" name="Text Placeholder 6">
            <a:extLst>
              <a:ext uri="{FF2B5EF4-FFF2-40B4-BE49-F238E27FC236}">
                <a16:creationId xmlns:a16="http://schemas.microsoft.com/office/drawing/2014/main" id="{04482540-A651-6644-821A-C86BE0111821}"/>
              </a:ext>
            </a:extLst>
          </p:cNvPr>
          <p:cNvSpPr>
            <a:spLocks noGrp="1"/>
          </p:cNvSpPr>
          <p:nvPr>
            <p:ph type="body" sz="quarter" idx="19" hasCustomPrompt="1"/>
          </p:nvPr>
        </p:nvSpPr>
        <p:spPr>
          <a:xfrm>
            <a:off x="345372" y="4519613"/>
            <a:ext cx="8443730"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210197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01FA8-379E-468A-BDD3-C2C2DF4D4326}"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74DBC-E219-44CF-A59B-5D5733D455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71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_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354899" y="1173958"/>
            <a:ext cx="3937178"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8F11314-FE33-0741-BC75-8FADD2AA01BA}"/>
              </a:ext>
            </a:extLst>
          </p:cNvPr>
          <p:cNvSpPr>
            <a:spLocks noGrp="1"/>
          </p:cNvSpPr>
          <p:nvPr>
            <p:ph sz="quarter" idx="18"/>
          </p:nvPr>
        </p:nvSpPr>
        <p:spPr>
          <a:xfrm>
            <a:off x="4848542" y="1173958"/>
            <a:ext cx="3946515"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821D7EA-52AC-124E-B1BF-496BEE76E9AF}"/>
              </a:ext>
            </a:extLst>
          </p:cNvPr>
          <p:cNvPicPr>
            <a:picLocks noChangeAspect="1"/>
          </p:cNvPicPr>
          <p:nvPr userDrawn="1"/>
        </p:nvPicPr>
        <p:blipFill>
          <a:blip r:embed="rId2"/>
          <a:srcRect/>
          <a:stretch/>
        </p:blipFill>
        <p:spPr>
          <a:xfrm>
            <a:off x="354651" y="4809326"/>
            <a:ext cx="1123100" cy="214116"/>
          </a:xfrm>
          <a:prstGeom prst="rect">
            <a:avLst/>
          </a:prstGeom>
        </p:spPr>
      </p:pic>
      <p:grpSp>
        <p:nvGrpSpPr>
          <p:cNvPr id="9" name="Group 8">
            <a:extLst>
              <a:ext uri="{FF2B5EF4-FFF2-40B4-BE49-F238E27FC236}">
                <a16:creationId xmlns:a16="http://schemas.microsoft.com/office/drawing/2014/main" id="{C32C2CE8-EFEE-CD4D-9F7A-8F814C65D488}"/>
              </a:ext>
            </a:extLst>
          </p:cNvPr>
          <p:cNvGrpSpPr/>
          <p:nvPr userDrawn="1"/>
        </p:nvGrpSpPr>
        <p:grpSpPr>
          <a:xfrm>
            <a:off x="4487443" y="1725215"/>
            <a:ext cx="165731" cy="2400300"/>
            <a:chOff x="3313099" y="1275353"/>
            <a:chExt cx="220916" cy="3200400"/>
          </a:xfrm>
        </p:grpSpPr>
        <p:cxnSp>
          <p:nvCxnSpPr>
            <p:cNvPr id="10" name="Straight Connector 9">
              <a:extLst>
                <a:ext uri="{FF2B5EF4-FFF2-40B4-BE49-F238E27FC236}">
                  <a16:creationId xmlns:a16="http://schemas.microsoft.com/office/drawing/2014/main" id="{FEE21523-0773-8448-BBE7-842B0EB85CCC}"/>
                </a:ext>
              </a:extLst>
            </p:cNvPr>
            <p:cNvCxnSpPr/>
            <p:nvPr/>
          </p:nvCxnSpPr>
          <p:spPr>
            <a:xfrm>
              <a:off x="3423557" y="1275353"/>
              <a:ext cx="0" cy="3200400"/>
            </a:xfrm>
            <a:prstGeom prst="line">
              <a:avLst/>
            </a:prstGeom>
            <a:ln w="19050" cap="rnd" cmpd="sng" algn="ctr">
              <a:solidFill>
                <a:srgbClr val="1F497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1B7E47A-97E3-E24D-B81A-E76313621332}"/>
                </a:ext>
              </a:extLst>
            </p:cNvPr>
            <p:cNvGrpSpPr/>
            <p:nvPr/>
          </p:nvGrpSpPr>
          <p:grpSpPr>
            <a:xfrm>
              <a:off x="3313099" y="2761253"/>
              <a:ext cx="220916" cy="228601"/>
              <a:chOff x="4378684" y="648989"/>
              <a:chExt cx="244638" cy="246222"/>
            </a:xfrm>
          </p:grpSpPr>
          <p:sp>
            <p:nvSpPr>
              <p:cNvPr id="13" name="Chevron 12">
                <a:extLst>
                  <a:ext uri="{FF2B5EF4-FFF2-40B4-BE49-F238E27FC236}">
                    <a16:creationId xmlns:a16="http://schemas.microsoft.com/office/drawing/2014/main" id="{A2947867-90B1-0349-8276-C0CDD1000071}"/>
                  </a:ext>
                </a:extLst>
              </p:cNvPr>
              <p:cNvSpPr/>
              <p:nvPr/>
            </p:nvSpPr>
            <p:spPr>
              <a:xfrm>
                <a:off x="4378684" y="648990"/>
                <a:ext cx="164592" cy="246221"/>
              </a:xfrm>
              <a:prstGeom prst="chevron">
                <a:avLst/>
              </a:prstGeom>
              <a:solidFill>
                <a:srgbClr val="00539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4" name="Chevron 13">
                <a:extLst>
                  <a:ext uri="{FF2B5EF4-FFF2-40B4-BE49-F238E27FC236}">
                    <a16:creationId xmlns:a16="http://schemas.microsoft.com/office/drawing/2014/main" id="{06F0CFD7-88FE-EF4A-8A44-46A3EA942967}"/>
                  </a:ext>
                </a:extLst>
              </p:cNvPr>
              <p:cNvSpPr/>
              <p:nvPr/>
            </p:nvSpPr>
            <p:spPr>
              <a:xfrm>
                <a:off x="4458730" y="648989"/>
                <a:ext cx="164592" cy="246221"/>
              </a:xfrm>
              <a:prstGeom prst="chevron">
                <a:avLst/>
              </a:prstGeom>
              <a:solidFill>
                <a:srgbClr val="429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grpSp>
      </p:grpSp>
      <p:sp>
        <p:nvSpPr>
          <p:cNvPr id="15" name="Text Placeholder 6">
            <a:extLst>
              <a:ext uri="{FF2B5EF4-FFF2-40B4-BE49-F238E27FC236}">
                <a16:creationId xmlns:a16="http://schemas.microsoft.com/office/drawing/2014/main" id="{A4CB2129-0503-DB47-90B1-AFA35A72C6C4}"/>
              </a:ext>
            </a:extLst>
          </p:cNvPr>
          <p:cNvSpPr>
            <a:spLocks noGrp="1"/>
          </p:cNvSpPr>
          <p:nvPr>
            <p:ph type="body" sz="quarter" idx="19" hasCustomPrompt="1"/>
          </p:nvPr>
        </p:nvSpPr>
        <p:spPr>
          <a:xfrm>
            <a:off x="345371" y="4519612"/>
            <a:ext cx="8443724"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35579560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_2_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354899" y="1173958"/>
            <a:ext cx="4132545"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19E3EAC2-B124-7241-A76C-C15FC8C2B5D4}"/>
              </a:ext>
            </a:extLst>
          </p:cNvPr>
          <p:cNvSpPr>
            <a:spLocks noGrp="1"/>
          </p:cNvSpPr>
          <p:nvPr>
            <p:ph type="pic" sz="quarter" idx="18"/>
          </p:nvPr>
        </p:nvSpPr>
        <p:spPr>
          <a:xfrm>
            <a:off x="4654176" y="1173957"/>
            <a:ext cx="4142072" cy="3502819"/>
          </a:xfrm>
          <a:solidFill>
            <a:schemeClr val="bg2"/>
          </a:solidFill>
        </p:spPr>
        <p:txBody>
          <a:bodyPr tIns="1645920"/>
          <a:lstStyle>
            <a:lvl1pPr algn="ctr">
              <a:defRPr/>
            </a:lvl1pPr>
          </a:lstStyle>
          <a:p>
            <a:r>
              <a:rPr lang="en-US"/>
              <a:t>Click icon to add picture</a:t>
            </a:r>
          </a:p>
        </p:txBody>
      </p:sp>
      <p:pic>
        <p:nvPicPr>
          <p:cNvPr id="8" name="Picture 7">
            <a:extLst>
              <a:ext uri="{FF2B5EF4-FFF2-40B4-BE49-F238E27FC236}">
                <a16:creationId xmlns:a16="http://schemas.microsoft.com/office/drawing/2014/main" id="{DE7D5E30-60D9-FC42-8B8A-694A574E5EAF}"/>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9" name="Text Placeholder 6">
            <a:extLst>
              <a:ext uri="{FF2B5EF4-FFF2-40B4-BE49-F238E27FC236}">
                <a16:creationId xmlns:a16="http://schemas.microsoft.com/office/drawing/2014/main" id="{426A4FEB-16FA-5B47-8307-522D5CCBE214}"/>
              </a:ext>
            </a:extLst>
          </p:cNvPr>
          <p:cNvSpPr>
            <a:spLocks noGrp="1"/>
          </p:cNvSpPr>
          <p:nvPr>
            <p:ph type="body" sz="quarter" idx="19" hasCustomPrompt="1"/>
          </p:nvPr>
        </p:nvSpPr>
        <p:spPr>
          <a:xfrm>
            <a:off x="345373" y="4519612"/>
            <a:ext cx="4142072"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41030566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_blue_emphasis_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6B805C-4289-4A4F-A5CB-6D24B23192E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8" y="3350"/>
            <a:ext cx="9134472" cy="5142159"/>
          </a:xfrm>
          <a:prstGeom prst="rect">
            <a:avLst/>
          </a:prstGeom>
        </p:spPr>
      </p:pic>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3" y="1173956"/>
            <a:ext cx="4142072" cy="3469481"/>
          </a:xfrm>
          <a:prstGeom prst="rect">
            <a:avLst/>
          </a:prstGeo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a:xfrm>
            <a:off x="346562" y="345284"/>
            <a:ext cx="4140882" cy="657224"/>
          </a:xfrm>
        </p:spPr>
        <p:txBody>
          <a:bodyPr rIns="182880"/>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Picture Placeholder 5">
            <a:extLst>
              <a:ext uri="{FF2B5EF4-FFF2-40B4-BE49-F238E27FC236}">
                <a16:creationId xmlns:a16="http://schemas.microsoft.com/office/drawing/2014/main" id="{564D15A8-0DC5-1D44-871A-8715FE9075DA}"/>
              </a:ext>
            </a:extLst>
          </p:cNvPr>
          <p:cNvSpPr>
            <a:spLocks noGrp="1"/>
          </p:cNvSpPr>
          <p:nvPr>
            <p:ph type="pic" sz="quarter" idx="17"/>
          </p:nvPr>
        </p:nvSpPr>
        <p:spPr>
          <a:xfrm>
            <a:off x="4656556" y="0"/>
            <a:ext cx="4487444" cy="4676775"/>
          </a:xfrm>
          <a:solidFill>
            <a:schemeClr val="bg2"/>
          </a:solidFill>
        </p:spPr>
        <p:txBody>
          <a:bodyPr tIns="2468880"/>
          <a:lstStyle>
            <a:lvl1pPr algn="ctr">
              <a:defRPr/>
            </a:lvl1pPr>
          </a:lstStyle>
          <a:p>
            <a:r>
              <a:rPr lang="en-US"/>
              <a:t>Click icon to add picture</a:t>
            </a:r>
          </a:p>
        </p:txBody>
      </p:sp>
      <p:pic>
        <p:nvPicPr>
          <p:cNvPr id="9" name="Picture 8">
            <a:extLst>
              <a:ext uri="{FF2B5EF4-FFF2-40B4-BE49-F238E27FC236}">
                <a16:creationId xmlns:a16="http://schemas.microsoft.com/office/drawing/2014/main" id="{76967A81-D517-014E-978A-8C749887E581}"/>
              </a:ext>
            </a:extLst>
          </p:cNvPr>
          <p:cNvPicPr>
            <a:picLocks noChangeAspect="1"/>
          </p:cNvPicPr>
          <p:nvPr userDrawn="1"/>
        </p:nvPicPr>
        <p:blipFill>
          <a:blip r:embed="rId3"/>
          <a:srcRect/>
          <a:stretch/>
        </p:blipFill>
        <p:spPr>
          <a:xfrm>
            <a:off x="354651" y="4809326"/>
            <a:ext cx="1123100" cy="214116"/>
          </a:xfrm>
          <a:prstGeom prst="rect">
            <a:avLst/>
          </a:prstGeom>
        </p:spPr>
      </p:pic>
    </p:spTree>
    <p:extLst>
      <p:ext uri="{BB962C8B-B14F-4D97-AF65-F5344CB8AC3E}">
        <p14:creationId xmlns:p14="http://schemas.microsoft.com/office/powerpoint/2010/main" val="25480338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_green_emphasis_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217E96-41B0-6043-94A0-7958ABA0E3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68" y="3351"/>
            <a:ext cx="9134472" cy="5142158"/>
          </a:xfrm>
          <a:prstGeom prst="rect">
            <a:avLst/>
          </a:prstGeom>
        </p:spPr>
      </p:pic>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3" y="1173956"/>
            <a:ext cx="4142072" cy="3469481"/>
          </a:xfrm>
          <a:prstGeom prst="rect">
            <a:avLst/>
          </a:prstGeo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a:xfrm>
            <a:off x="346562" y="345284"/>
            <a:ext cx="4140882" cy="657224"/>
          </a:xfrm>
        </p:spPr>
        <p:txBody>
          <a:bodyPr rIns="182880"/>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Picture Placeholder 5">
            <a:extLst>
              <a:ext uri="{FF2B5EF4-FFF2-40B4-BE49-F238E27FC236}">
                <a16:creationId xmlns:a16="http://schemas.microsoft.com/office/drawing/2014/main" id="{564D15A8-0DC5-1D44-871A-8715FE9075DA}"/>
              </a:ext>
            </a:extLst>
          </p:cNvPr>
          <p:cNvSpPr>
            <a:spLocks noGrp="1"/>
          </p:cNvSpPr>
          <p:nvPr>
            <p:ph type="pic" sz="quarter" idx="17"/>
          </p:nvPr>
        </p:nvSpPr>
        <p:spPr>
          <a:xfrm>
            <a:off x="4656556" y="0"/>
            <a:ext cx="4487444" cy="4676775"/>
          </a:xfrm>
          <a:solidFill>
            <a:schemeClr val="bg2"/>
          </a:solidFill>
        </p:spPr>
        <p:txBody>
          <a:bodyPr tIns="2468880"/>
          <a:lstStyle>
            <a:lvl1pPr algn="ctr">
              <a:defRPr/>
            </a:lvl1pPr>
          </a:lstStyle>
          <a:p>
            <a:r>
              <a:rPr lang="en-US"/>
              <a:t>Click icon to add picture</a:t>
            </a:r>
          </a:p>
        </p:txBody>
      </p:sp>
      <p:pic>
        <p:nvPicPr>
          <p:cNvPr id="9" name="Picture 8">
            <a:extLst>
              <a:ext uri="{FF2B5EF4-FFF2-40B4-BE49-F238E27FC236}">
                <a16:creationId xmlns:a16="http://schemas.microsoft.com/office/drawing/2014/main" id="{A6DCCD5D-2EBA-0247-95CF-0D7D7C946A5D}"/>
              </a:ext>
            </a:extLst>
          </p:cNvPr>
          <p:cNvPicPr>
            <a:picLocks noChangeAspect="1"/>
          </p:cNvPicPr>
          <p:nvPr userDrawn="1"/>
        </p:nvPicPr>
        <p:blipFill>
          <a:blip r:embed="rId3"/>
          <a:srcRect/>
          <a:stretch/>
        </p:blipFill>
        <p:spPr>
          <a:xfrm>
            <a:off x="354651" y="4809326"/>
            <a:ext cx="1123100" cy="214116"/>
          </a:xfrm>
          <a:prstGeom prst="rect">
            <a:avLst/>
          </a:prstGeom>
        </p:spPr>
      </p:pic>
    </p:spTree>
    <p:extLst>
      <p:ext uri="{BB962C8B-B14F-4D97-AF65-F5344CB8AC3E}">
        <p14:creationId xmlns:p14="http://schemas.microsoft.com/office/powerpoint/2010/main" val="13791306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_2_col_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3" y="1173956"/>
            <a:ext cx="4142072"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a:extLst>
              <a:ext uri="{FF2B5EF4-FFF2-40B4-BE49-F238E27FC236}">
                <a16:creationId xmlns:a16="http://schemas.microsoft.com/office/drawing/2014/main" id="{1585AACF-AC15-EB44-8BF3-EECB215C745A}"/>
              </a:ext>
            </a:extLst>
          </p:cNvPr>
          <p:cNvSpPr>
            <a:spLocks noGrp="1"/>
          </p:cNvSpPr>
          <p:nvPr>
            <p:ph type="chart" sz="quarter" idx="14"/>
          </p:nvPr>
        </p:nvSpPr>
        <p:spPr>
          <a:xfrm>
            <a:off x="4656557" y="1173957"/>
            <a:ext cx="4138500" cy="3502819"/>
          </a:xfrm>
          <a:noFill/>
        </p:spPr>
        <p:txBody>
          <a:bodyPr tIns="1645920"/>
          <a:lstStyle>
            <a:lvl1pPr algn="ctr">
              <a:defRPr/>
            </a:lvl1pPr>
          </a:lstStyle>
          <a:p>
            <a:r>
              <a:rPr lang="en-US"/>
              <a:t>Click icon to add chart</a:t>
            </a:r>
          </a:p>
        </p:txBody>
      </p:sp>
      <p:sp>
        <p:nvSpPr>
          <p:cNvPr id="2" name="Title 1">
            <a:extLst>
              <a:ext uri="{FF2B5EF4-FFF2-40B4-BE49-F238E27FC236}">
                <a16:creationId xmlns:a16="http://schemas.microsoft.com/office/drawing/2014/main" id="{36B9485F-2504-DB4F-8986-733F6BB6605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C4FED05-9541-9E43-A9E9-F7AF3202050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BA07E0CD-95EC-D64B-A5B4-7E6A4305F38C}"/>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8" name="Picture 7">
            <a:extLst>
              <a:ext uri="{FF2B5EF4-FFF2-40B4-BE49-F238E27FC236}">
                <a16:creationId xmlns:a16="http://schemas.microsoft.com/office/drawing/2014/main" id="{01ADDD1B-B2E0-484A-BC70-D63ABDE0D7F1}"/>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11" name="Text Placeholder 6">
            <a:extLst>
              <a:ext uri="{FF2B5EF4-FFF2-40B4-BE49-F238E27FC236}">
                <a16:creationId xmlns:a16="http://schemas.microsoft.com/office/drawing/2014/main" id="{7AFEAAA4-A6C0-524F-B014-1359A37D24B6}"/>
              </a:ext>
            </a:extLst>
          </p:cNvPr>
          <p:cNvSpPr>
            <a:spLocks noGrp="1"/>
          </p:cNvSpPr>
          <p:nvPr>
            <p:ph type="body" sz="quarter" idx="19" hasCustomPrompt="1"/>
          </p:nvPr>
        </p:nvSpPr>
        <p:spPr>
          <a:xfrm>
            <a:off x="345373" y="4519612"/>
            <a:ext cx="4142072"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1545379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_2_col_tab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3" y="1173956"/>
            <a:ext cx="4142072"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able Placeholder 8">
            <a:extLst>
              <a:ext uri="{FF2B5EF4-FFF2-40B4-BE49-F238E27FC236}">
                <a16:creationId xmlns:a16="http://schemas.microsoft.com/office/drawing/2014/main" id="{A405BF37-0F3C-A14F-A431-C0CF9B469A56}"/>
              </a:ext>
            </a:extLst>
          </p:cNvPr>
          <p:cNvSpPr>
            <a:spLocks noGrp="1"/>
          </p:cNvSpPr>
          <p:nvPr>
            <p:ph type="tbl" sz="quarter" idx="14"/>
          </p:nvPr>
        </p:nvSpPr>
        <p:spPr>
          <a:xfrm>
            <a:off x="4654175" y="1173957"/>
            <a:ext cx="4140881" cy="3502819"/>
          </a:xfrm>
          <a:noFill/>
        </p:spPr>
        <p:txBody>
          <a:bodyPr tIns="1645920"/>
          <a:lstStyle>
            <a:lvl1pPr algn="ctr">
              <a:defRPr/>
            </a:lvl1pPr>
          </a:lstStyle>
          <a:p>
            <a:r>
              <a:rPr lang="en-US"/>
              <a:t>Click icon to add table</a:t>
            </a:r>
          </a:p>
        </p:txBody>
      </p:sp>
      <p:sp>
        <p:nvSpPr>
          <p:cNvPr id="3" name="Title 2">
            <a:extLst>
              <a:ext uri="{FF2B5EF4-FFF2-40B4-BE49-F238E27FC236}">
                <a16:creationId xmlns:a16="http://schemas.microsoft.com/office/drawing/2014/main" id="{1E9980FA-94D4-B744-940F-1762A1F8174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0894DC5-8B7A-D745-80AC-D8096EFBBC6B}"/>
              </a:ext>
            </a:extLst>
          </p:cNvPr>
          <p:cNvSpPr>
            <a:spLocks noGrp="1"/>
          </p:cNvSpPr>
          <p:nvPr>
            <p:ph type="ftr" sz="quarter" idx="15"/>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568CDEB6-DE13-5C42-9BA8-E0881A57A46E}"/>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8" name="Picture 7">
            <a:extLst>
              <a:ext uri="{FF2B5EF4-FFF2-40B4-BE49-F238E27FC236}">
                <a16:creationId xmlns:a16="http://schemas.microsoft.com/office/drawing/2014/main" id="{0F2219F4-1FA5-1F4B-BD74-14CB3B45A46E}"/>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10" name="Text Placeholder 6">
            <a:extLst>
              <a:ext uri="{FF2B5EF4-FFF2-40B4-BE49-F238E27FC236}">
                <a16:creationId xmlns:a16="http://schemas.microsoft.com/office/drawing/2014/main" id="{88FD6382-9987-AD42-A0B6-F99B6DBA11E4}"/>
              </a:ext>
            </a:extLst>
          </p:cNvPr>
          <p:cNvSpPr>
            <a:spLocks noGrp="1"/>
          </p:cNvSpPr>
          <p:nvPr>
            <p:ph type="body" sz="quarter" idx="19" hasCustomPrompt="1"/>
          </p:nvPr>
        </p:nvSpPr>
        <p:spPr>
          <a:xfrm>
            <a:off x="345373" y="4519612"/>
            <a:ext cx="4142072"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24534769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_3_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345371" y="1173956"/>
            <a:ext cx="2705805"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0B58796C-0900-9A45-8B99-F3286607B6A5}"/>
              </a:ext>
            </a:extLst>
          </p:cNvPr>
          <p:cNvSpPr>
            <a:spLocks noGrp="1"/>
          </p:cNvSpPr>
          <p:nvPr>
            <p:ph type="body" sz="quarter" idx="14"/>
          </p:nvPr>
        </p:nvSpPr>
        <p:spPr>
          <a:xfrm>
            <a:off x="3223862" y="1173956"/>
            <a:ext cx="2701041"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FB10CEEE-44F4-A94D-887C-4BA6F4BD9C52}"/>
              </a:ext>
            </a:extLst>
          </p:cNvPr>
          <p:cNvSpPr>
            <a:spLocks noGrp="1"/>
          </p:cNvSpPr>
          <p:nvPr>
            <p:ph type="body" sz="quarter" idx="15"/>
          </p:nvPr>
        </p:nvSpPr>
        <p:spPr>
          <a:xfrm>
            <a:off x="6097589" y="1173956"/>
            <a:ext cx="2697468" cy="3345657"/>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39941B34-2ABC-8743-A1B0-F7820104DF6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CE3536D-2915-5449-B38E-6C7E34FF6BC4}"/>
              </a:ext>
            </a:extLst>
          </p:cNvPr>
          <p:cNvSpPr>
            <a:spLocks noGrp="1"/>
          </p:cNvSpPr>
          <p:nvPr>
            <p:ph type="ftr" sz="quarter" idx="16"/>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378C7ADC-D6FA-FF4F-B56A-83A137D17296}"/>
              </a:ext>
            </a:extLst>
          </p:cNvPr>
          <p:cNvSpPr>
            <a:spLocks noGrp="1"/>
          </p:cNvSpPr>
          <p:nvPr>
            <p:ph type="sldNum" sz="quarter" idx="17"/>
          </p:nvPr>
        </p:nvSpPr>
        <p:spPr/>
        <p:txBody>
          <a:bodyPr/>
          <a:lstStyle/>
          <a:p>
            <a:pPr lvl="8"/>
            <a:fld id="{1E3D5677-3D20-0C46-8497-54D73E689044}" type="slidenum">
              <a:rPr lang="en-US"/>
              <a:pPr lvl="8"/>
              <a:t>‹#›</a:t>
            </a:fld>
            <a:endParaRPr lang="en-US"/>
          </a:p>
        </p:txBody>
      </p:sp>
      <p:pic>
        <p:nvPicPr>
          <p:cNvPr id="12" name="Picture 11">
            <a:extLst>
              <a:ext uri="{FF2B5EF4-FFF2-40B4-BE49-F238E27FC236}">
                <a16:creationId xmlns:a16="http://schemas.microsoft.com/office/drawing/2014/main" id="{A3D9A816-8860-4448-B961-A8AB4320C38A}"/>
              </a:ext>
            </a:extLst>
          </p:cNvPr>
          <p:cNvPicPr>
            <a:picLocks noChangeAspect="1"/>
          </p:cNvPicPr>
          <p:nvPr userDrawn="1"/>
        </p:nvPicPr>
        <p:blipFill>
          <a:blip r:embed="rId2"/>
          <a:srcRect/>
          <a:stretch/>
        </p:blipFill>
        <p:spPr>
          <a:xfrm>
            <a:off x="354651" y="4809326"/>
            <a:ext cx="1123100" cy="214116"/>
          </a:xfrm>
          <a:prstGeom prst="rect">
            <a:avLst/>
          </a:prstGeom>
        </p:spPr>
      </p:pic>
      <p:sp>
        <p:nvSpPr>
          <p:cNvPr id="13" name="Text Placeholder 6">
            <a:extLst>
              <a:ext uri="{FF2B5EF4-FFF2-40B4-BE49-F238E27FC236}">
                <a16:creationId xmlns:a16="http://schemas.microsoft.com/office/drawing/2014/main" id="{08B7C91C-6D62-514E-9084-FFFBBCE36888}"/>
              </a:ext>
            </a:extLst>
          </p:cNvPr>
          <p:cNvSpPr>
            <a:spLocks noGrp="1"/>
          </p:cNvSpPr>
          <p:nvPr>
            <p:ph type="body" sz="quarter" idx="19" hasCustomPrompt="1"/>
          </p:nvPr>
        </p:nvSpPr>
        <p:spPr>
          <a:xfrm>
            <a:off x="345372" y="4519612"/>
            <a:ext cx="8449685" cy="157163"/>
          </a:xfrm>
          <a:prstGeom prst="rect">
            <a:avLst/>
          </a:prstGeom>
        </p:spPr>
        <p:txBody>
          <a:bodyPr tIns="0" rIns="2560320">
            <a:noAutofit/>
          </a:bodyPr>
          <a:lstStyle>
            <a:lvl1pPr>
              <a:spcAft>
                <a:spcPts val="675"/>
              </a:spcAft>
              <a:defRPr sz="750">
                <a:solidFill>
                  <a:schemeClr val="tx2"/>
                </a:solidFill>
              </a:defRPr>
            </a:lvl1pPr>
            <a:lvl2pPr>
              <a:spcAft>
                <a:spcPts val="675"/>
              </a:spcAft>
              <a:defRPr sz="750" b="0">
                <a:solidFill>
                  <a:schemeClr val="tx2"/>
                </a:solidFill>
              </a:defRPr>
            </a:lvl2pPr>
            <a:lvl3pPr marL="0" indent="0">
              <a:spcAft>
                <a:spcPts val="675"/>
              </a:spcAft>
              <a:buFontTx/>
              <a:buNone/>
              <a:defRPr sz="750">
                <a:solidFill>
                  <a:schemeClr val="tx2"/>
                </a:solidFill>
              </a:defRPr>
            </a:lvl3pPr>
            <a:lvl4pPr marL="0" indent="0">
              <a:spcAft>
                <a:spcPts val="675"/>
              </a:spcAft>
              <a:buFontTx/>
              <a:buNone/>
              <a:defRPr sz="750">
                <a:solidFill>
                  <a:schemeClr val="tx2"/>
                </a:solidFill>
              </a:defRPr>
            </a:lvl4pPr>
            <a:lvl5pPr marL="17" indent="0">
              <a:spcAft>
                <a:spcPts val="675"/>
              </a:spcAft>
              <a:buFontTx/>
              <a:buNone/>
              <a:defRPr sz="750">
                <a:solidFill>
                  <a:schemeClr val="tx2"/>
                </a:solidFill>
              </a:defRPr>
            </a:lvl5pPr>
            <a:lvl6pPr marL="0" indent="0">
              <a:spcAft>
                <a:spcPts val="675"/>
              </a:spcAft>
              <a:buFontTx/>
              <a:buNone/>
              <a:defRPr sz="750">
                <a:solidFill>
                  <a:schemeClr val="tx2"/>
                </a:solidFill>
              </a:defRPr>
            </a:lvl6pPr>
            <a:lvl7pPr marL="0" indent="0">
              <a:spcAft>
                <a:spcPts val="675"/>
              </a:spcAft>
              <a:buFontTx/>
              <a:buNone/>
              <a:defRPr sz="750">
                <a:solidFill>
                  <a:schemeClr val="tx2"/>
                </a:solidFill>
              </a:defRPr>
            </a:lvl7pPr>
            <a:lvl8pPr marL="0" indent="0">
              <a:spcAft>
                <a:spcPts val="675"/>
              </a:spcAft>
              <a:buFontTx/>
              <a:buNone/>
              <a:defRPr sz="750">
                <a:solidFill>
                  <a:schemeClr val="tx2"/>
                </a:solidFill>
              </a:defRPr>
            </a:lvl8pPr>
            <a:lvl9pPr marL="0" indent="0">
              <a:spcAft>
                <a:spcPts val="675"/>
              </a:spcAft>
              <a:buFontTx/>
              <a:buNone/>
              <a:defRPr sz="75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11473398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_image_headlin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1" y="1173957"/>
            <a:ext cx="9144000" cy="3502819"/>
          </a:xfrm>
          <a:prstGeom prst="rect">
            <a:avLst/>
          </a:prstGeom>
          <a:solidFill>
            <a:schemeClr val="bg2"/>
          </a:solidFill>
        </p:spPr>
        <p:txBody>
          <a:bodyPr tIns="256032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7" name="Picture 6">
            <a:extLst>
              <a:ext uri="{FF2B5EF4-FFF2-40B4-BE49-F238E27FC236}">
                <a16:creationId xmlns:a16="http://schemas.microsoft.com/office/drawing/2014/main" id="{287CDC3E-AEFF-D84C-B380-C06A705ED77D}"/>
              </a:ext>
            </a:extLst>
          </p:cNvPr>
          <p:cNvPicPr>
            <a:picLocks noChangeAspect="1"/>
          </p:cNvPicPr>
          <p:nvPr userDrawn="1"/>
        </p:nvPicPr>
        <p:blipFill>
          <a:blip r:embed="rId2"/>
          <a:srcRect/>
          <a:stretch/>
        </p:blipFill>
        <p:spPr>
          <a:xfrm>
            <a:off x="354651" y="4809326"/>
            <a:ext cx="1123100" cy="214116"/>
          </a:xfrm>
          <a:prstGeom prst="rect">
            <a:avLst/>
          </a:prstGeom>
        </p:spPr>
      </p:pic>
    </p:spTree>
    <p:extLst>
      <p:ext uri="{BB962C8B-B14F-4D97-AF65-F5344CB8AC3E}">
        <p14:creationId xmlns:p14="http://schemas.microsoft.com/office/powerpoint/2010/main" val="1142494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s_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345371" y="1173957"/>
            <a:ext cx="4142073" cy="3502819"/>
          </a:xfrm>
          <a:prstGeom prst="rect">
            <a:avLst/>
          </a:prstGeom>
          <a:solidFill>
            <a:schemeClr val="bg2"/>
          </a:solidFill>
        </p:spPr>
        <p:txBody>
          <a:bodyPr tIns="256032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7" name="Picture Placeholder 9">
            <a:extLst>
              <a:ext uri="{FF2B5EF4-FFF2-40B4-BE49-F238E27FC236}">
                <a16:creationId xmlns:a16="http://schemas.microsoft.com/office/drawing/2014/main" id="{1A70471A-2483-834A-B4BF-95CCD4F1DDD8}"/>
              </a:ext>
            </a:extLst>
          </p:cNvPr>
          <p:cNvSpPr>
            <a:spLocks noGrp="1"/>
          </p:cNvSpPr>
          <p:nvPr>
            <p:ph type="pic" sz="quarter" idx="17" hasCustomPrompt="1"/>
          </p:nvPr>
        </p:nvSpPr>
        <p:spPr>
          <a:xfrm>
            <a:off x="4656557" y="1173957"/>
            <a:ext cx="4139689" cy="3502819"/>
          </a:xfrm>
          <a:prstGeom prst="rect">
            <a:avLst/>
          </a:prstGeom>
          <a:solidFill>
            <a:schemeClr val="bg2"/>
          </a:solidFill>
        </p:spPr>
        <p:txBody>
          <a:bodyPr tIns="2560320"/>
          <a:lstStyle>
            <a:lvl1pPr algn="ctr">
              <a:defRPr/>
            </a:lvl1pPr>
          </a:lstStyle>
          <a:p>
            <a:r>
              <a:rPr lang="en-US"/>
              <a:t>click</a:t>
            </a:r>
          </a:p>
        </p:txBody>
      </p:sp>
      <p:pic>
        <p:nvPicPr>
          <p:cNvPr id="8" name="Picture 7">
            <a:extLst>
              <a:ext uri="{FF2B5EF4-FFF2-40B4-BE49-F238E27FC236}">
                <a16:creationId xmlns:a16="http://schemas.microsoft.com/office/drawing/2014/main" id="{9C37716F-CBF0-6B4A-95C1-AFC870CA0585}"/>
              </a:ext>
            </a:extLst>
          </p:cNvPr>
          <p:cNvPicPr>
            <a:picLocks noChangeAspect="1"/>
          </p:cNvPicPr>
          <p:nvPr userDrawn="1"/>
        </p:nvPicPr>
        <p:blipFill>
          <a:blip r:embed="rId2"/>
          <a:srcRect/>
          <a:stretch/>
        </p:blipFill>
        <p:spPr>
          <a:xfrm>
            <a:off x="354651" y="4809326"/>
            <a:ext cx="1123100" cy="214116"/>
          </a:xfrm>
          <a:prstGeom prst="rect">
            <a:avLst/>
          </a:prstGeom>
        </p:spPr>
      </p:pic>
    </p:spTree>
    <p:extLst>
      <p:ext uri="{BB962C8B-B14F-4D97-AF65-F5344CB8AC3E}">
        <p14:creationId xmlns:p14="http://schemas.microsoft.com/office/powerpoint/2010/main" val="14313511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s_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354651" y="1173957"/>
            <a:ext cx="2696525" cy="3502819"/>
          </a:xfrm>
          <a:prstGeom prst="rect">
            <a:avLst/>
          </a:prstGeom>
          <a:solidFill>
            <a:schemeClr val="bg2"/>
          </a:solidFill>
        </p:spPr>
        <p:txBody>
          <a:bodyPr tIns="256032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7" name="Picture Placeholder 9">
            <a:extLst>
              <a:ext uri="{FF2B5EF4-FFF2-40B4-BE49-F238E27FC236}">
                <a16:creationId xmlns:a16="http://schemas.microsoft.com/office/drawing/2014/main" id="{385124E6-D0F8-E744-B48A-D494C141D162}"/>
              </a:ext>
            </a:extLst>
          </p:cNvPr>
          <p:cNvSpPr>
            <a:spLocks noGrp="1"/>
          </p:cNvSpPr>
          <p:nvPr>
            <p:ph type="pic" sz="quarter" idx="17" hasCustomPrompt="1"/>
          </p:nvPr>
        </p:nvSpPr>
        <p:spPr>
          <a:xfrm>
            <a:off x="3223141" y="1173957"/>
            <a:ext cx="2696525" cy="3502819"/>
          </a:xfrm>
          <a:prstGeom prst="rect">
            <a:avLst/>
          </a:prstGeom>
          <a:solidFill>
            <a:schemeClr val="bg2"/>
          </a:solidFill>
        </p:spPr>
        <p:txBody>
          <a:bodyPr tIns="2560320"/>
          <a:lstStyle>
            <a:lvl1pPr algn="ctr">
              <a:defRPr/>
            </a:lvl1pPr>
          </a:lstStyle>
          <a:p>
            <a:r>
              <a:rPr lang="en-US"/>
              <a:t>click</a:t>
            </a:r>
          </a:p>
        </p:txBody>
      </p:sp>
      <p:sp>
        <p:nvSpPr>
          <p:cNvPr id="8" name="Picture Placeholder 9">
            <a:extLst>
              <a:ext uri="{FF2B5EF4-FFF2-40B4-BE49-F238E27FC236}">
                <a16:creationId xmlns:a16="http://schemas.microsoft.com/office/drawing/2014/main" id="{6D8DB38B-B21C-F94B-A5B0-E4433CE38840}"/>
              </a:ext>
            </a:extLst>
          </p:cNvPr>
          <p:cNvSpPr>
            <a:spLocks noGrp="1"/>
          </p:cNvSpPr>
          <p:nvPr>
            <p:ph type="pic" sz="quarter" idx="18" hasCustomPrompt="1"/>
          </p:nvPr>
        </p:nvSpPr>
        <p:spPr>
          <a:xfrm>
            <a:off x="6099721" y="1173957"/>
            <a:ext cx="2696525" cy="3502819"/>
          </a:xfrm>
          <a:prstGeom prst="rect">
            <a:avLst/>
          </a:prstGeom>
          <a:solidFill>
            <a:schemeClr val="bg2"/>
          </a:solidFill>
        </p:spPr>
        <p:txBody>
          <a:bodyPr tIns="2560320"/>
          <a:lstStyle>
            <a:lvl1pPr algn="ctr">
              <a:defRPr/>
            </a:lvl1pPr>
          </a:lstStyle>
          <a:p>
            <a:r>
              <a:rPr lang="en-US"/>
              <a:t>click</a:t>
            </a:r>
          </a:p>
        </p:txBody>
      </p:sp>
      <p:pic>
        <p:nvPicPr>
          <p:cNvPr id="9" name="Picture 8">
            <a:extLst>
              <a:ext uri="{FF2B5EF4-FFF2-40B4-BE49-F238E27FC236}">
                <a16:creationId xmlns:a16="http://schemas.microsoft.com/office/drawing/2014/main" id="{6BA90363-822A-4646-9C56-179327AD3E7F}"/>
              </a:ext>
            </a:extLst>
          </p:cNvPr>
          <p:cNvPicPr>
            <a:picLocks noChangeAspect="1"/>
          </p:cNvPicPr>
          <p:nvPr userDrawn="1"/>
        </p:nvPicPr>
        <p:blipFill>
          <a:blip r:embed="rId2"/>
          <a:srcRect/>
          <a:stretch/>
        </p:blipFill>
        <p:spPr>
          <a:xfrm>
            <a:off x="354651" y="4809326"/>
            <a:ext cx="1123100" cy="214116"/>
          </a:xfrm>
          <a:prstGeom prst="rect">
            <a:avLst/>
          </a:prstGeom>
        </p:spPr>
      </p:pic>
    </p:spTree>
    <p:extLst>
      <p:ext uri="{BB962C8B-B14F-4D97-AF65-F5344CB8AC3E}">
        <p14:creationId xmlns:p14="http://schemas.microsoft.com/office/powerpoint/2010/main" val="253445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8" Type="http://schemas.openxmlformats.org/officeDocument/2006/relationships/slideLayout" Target="../slideLayouts/slideLayout33.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20" Type="http://schemas.openxmlformats.org/officeDocument/2006/relationships/slideLayout" Target="../slideLayouts/slideLayout45.xml"/><Relationship Id="rId41"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theme" Target="../theme/theme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8" Type="http://schemas.openxmlformats.org/officeDocument/2006/relationships/slideLayout" Target="../slideLayouts/slideLayout77.xml"/><Relationship Id="rId3"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Box 6"/>
          <p:cNvSpPr txBox="1"/>
          <p:nvPr userDrawn="1"/>
        </p:nvSpPr>
        <p:spPr>
          <a:xfrm>
            <a:off x="165370" y="4766548"/>
            <a:ext cx="769567" cy="276999"/>
          </a:xfrm>
          <a:prstGeom prst="rect">
            <a:avLst/>
          </a:prstGeom>
          <a:noFill/>
        </p:spPr>
        <p:txBody>
          <a:bodyPr wrap="square" rtlCol="0">
            <a:spAutoFit/>
          </a:bodyPr>
          <a:lstStyle/>
          <a:p>
            <a:fld id="{FCD8942C-7C1B-6141-A5F7-49FA77A03F75}" type="slidenum">
              <a:rPr lang="en-US" sz="1200" smtClean="0">
                <a:solidFill>
                  <a:schemeClr val="bg1">
                    <a:lumMod val="85000"/>
                  </a:schemeClr>
                </a:solidFill>
              </a:rPr>
              <a:t>‹#›</a:t>
            </a:fld>
            <a:endParaRPr lang="en-US" sz="1200">
              <a:solidFill>
                <a:schemeClr val="bg1">
                  <a:lumMod val="85000"/>
                </a:schemeClr>
              </a:solidFill>
            </a:endParaRPr>
          </a:p>
        </p:txBody>
      </p:sp>
    </p:spTree>
    <p:extLst>
      <p:ext uri="{BB962C8B-B14F-4D97-AF65-F5344CB8AC3E}">
        <p14:creationId xmlns:p14="http://schemas.microsoft.com/office/powerpoint/2010/main" val="15815132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8" r:id="rId5"/>
    <p:sldLayoutId id="2147483655" r:id="rId6"/>
    <p:sldLayoutId id="2147483659" r:id="rId7"/>
  </p:sldLayoutIdLst>
  <p:hf hdr="0" ftr="0" dt="0"/>
  <p:txStyles>
    <p:titleStyle>
      <a:lvl1pPr algn="l" defTabSz="457200" rtl="0" eaLnBrk="1" latinLnBrk="0" hangingPunct="1">
        <a:spcBef>
          <a:spcPct val="0"/>
        </a:spcBef>
        <a:buNone/>
        <a:defRPr sz="2400" b="1" kern="1200">
          <a:solidFill>
            <a:srgbClr val="00539B"/>
          </a:solidFill>
          <a:latin typeface="Arial"/>
          <a:ea typeface="+mj-ea"/>
          <a:cs typeface="Arial"/>
        </a:defRPr>
      </a:lvl1pPr>
    </p:titleStyle>
    <p:bodyStyle>
      <a:lvl1pPr marL="164592" indent="-164592" algn="l" defTabSz="457200" rtl="0" eaLnBrk="1" latinLnBrk="0" hangingPunct="1">
        <a:spcBef>
          <a:spcPct val="20000"/>
        </a:spcBef>
        <a:buSzPct val="60000"/>
        <a:buFont typeface="Wingdings" charset="2"/>
        <a:buChar char="§"/>
        <a:defRPr sz="22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2pPr>
      <a:lvl3pPr marL="502920" indent="-137160"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3pPr>
      <a:lvl4pPr marL="685800" indent="-137160"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6C01FA8-379E-468A-BDD3-C2C2DF4D4326}" type="datetimeFigureOut">
              <a:rPr lang="en-US" smtClean="0">
                <a:solidFill>
                  <a:prstClr val="black">
                    <a:tint val="75000"/>
                  </a:prstClr>
                </a:solidFill>
              </a:rPr>
              <a:pPr defTabSz="685800"/>
              <a:t>5/8/2024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974DBC-E219-44CF-A59B-5D5733D455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206669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8C773-5BC3-C84A-9D0E-9A61EA940966}"/>
              </a:ext>
            </a:extLst>
          </p:cNvPr>
          <p:cNvSpPr>
            <a:spLocks noGrp="1"/>
          </p:cNvSpPr>
          <p:nvPr>
            <p:ph type="title"/>
          </p:nvPr>
        </p:nvSpPr>
        <p:spPr>
          <a:xfrm>
            <a:off x="346563" y="345284"/>
            <a:ext cx="8449684" cy="657224"/>
          </a:xfrm>
          <a:prstGeom prst="rect">
            <a:avLst/>
          </a:prstGeom>
        </p:spPr>
        <p:txBody>
          <a:bodyPr vert="horz" lIns="0" tIns="0" rIns="1828800" bIns="0" rtlCol="0" anchor="b" anchorCtr="0">
            <a:noAutofit/>
          </a:bodyPr>
          <a:lstStyle/>
          <a:p>
            <a:r>
              <a:rPr lang="en-US"/>
              <a:t>Click to edit Master title style</a:t>
            </a:r>
          </a:p>
        </p:txBody>
      </p:sp>
      <p:sp>
        <p:nvSpPr>
          <p:cNvPr id="5" name="Footer Placeholder 4">
            <a:extLst>
              <a:ext uri="{FF2B5EF4-FFF2-40B4-BE49-F238E27FC236}">
                <a16:creationId xmlns:a16="http://schemas.microsoft.com/office/drawing/2014/main" id="{FC23B854-2C83-5047-BB3A-DDA609150CDA}"/>
              </a:ext>
            </a:extLst>
          </p:cNvPr>
          <p:cNvSpPr>
            <a:spLocks noGrp="1"/>
          </p:cNvSpPr>
          <p:nvPr>
            <p:ph type="ftr" sz="quarter" idx="3"/>
          </p:nvPr>
        </p:nvSpPr>
        <p:spPr>
          <a:xfrm>
            <a:off x="3223862" y="4824422"/>
            <a:ext cx="5203196" cy="176204"/>
          </a:xfrm>
          <a:prstGeom prst="rect">
            <a:avLst/>
          </a:prstGeom>
        </p:spPr>
        <p:txBody>
          <a:bodyPr vert="horz" lIns="91440" tIns="0" rIns="0" bIns="0" rtlCol="0" anchor="b" anchorCtr="0"/>
          <a:lstStyle>
            <a:lvl1pPr algn="r">
              <a:defRPr sz="750" b="0" i="0" cap="none" baseline="0">
                <a:solidFill>
                  <a:schemeClr val="accent1"/>
                </a:solidFill>
                <a:latin typeface="+mn-lt"/>
              </a:defRPr>
            </a:lvl1pPr>
            <a:lvl2pPr marL="0" algn="r">
              <a:defRPr sz="750" b="0" i="0" cap="none" baseline="0">
                <a:solidFill>
                  <a:schemeClr val="accent1"/>
                </a:solidFill>
                <a:latin typeface="+mn-lt"/>
              </a:defRPr>
            </a:lvl2pPr>
            <a:lvl3pPr marL="0" algn="r">
              <a:defRPr sz="750" b="0" i="0" cap="none" baseline="0">
                <a:solidFill>
                  <a:schemeClr val="accent1"/>
                </a:solidFill>
                <a:latin typeface="+mn-lt"/>
              </a:defRPr>
            </a:lvl3pPr>
            <a:lvl4pPr marL="0" algn="r">
              <a:defRPr sz="750" b="0" i="0" cap="none" baseline="0">
                <a:solidFill>
                  <a:schemeClr val="accent1"/>
                </a:solidFill>
                <a:latin typeface="+mn-lt"/>
              </a:defRPr>
            </a:lvl4pPr>
            <a:lvl5pPr marL="0" algn="r">
              <a:defRPr sz="750" b="0" i="0" cap="none" baseline="0">
                <a:solidFill>
                  <a:schemeClr val="accent1"/>
                </a:solidFill>
                <a:latin typeface="+mn-lt"/>
              </a:defRPr>
            </a:lvl5pPr>
            <a:lvl6pPr marL="0" algn="r">
              <a:defRPr sz="750" b="0" i="0" cap="none" baseline="0">
                <a:solidFill>
                  <a:schemeClr val="accent1"/>
                </a:solidFill>
                <a:latin typeface="+mn-lt"/>
              </a:defRPr>
            </a:lvl6pPr>
            <a:lvl7pPr marL="0" algn="r">
              <a:defRPr sz="750" b="0" i="0" cap="none" baseline="0">
                <a:solidFill>
                  <a:schemeClr val="accent1"/>
                </a:solidFill>
                <a:latin typeface="+mn-lt"/>
              </a:defRPr>
            </a:lvl7pPr>
            <a:lvl8pPr marL="0" algn="r">
              <a:defRPr sz="750" b="0" i="0" cap="none" baseline="0">
                <a:solidFill>
                  <a:schemeClr val="accent1"/>
                </a:solidFill>
                <a:latin typeface="+mn-lt"/>
              </a:defRPr>
            </a:lvl8pPr>
            <a:lvl9pPr marL="0" algn="r">
              <a:defRPr sz="750" b="0" i="0" cap="none" baseline="0">
                <a:solidFill>
                  <a:schemeClr val="accent1"/>
                </a:solidFill>
                <a:latin typeface="+mn-lt"/>
              </a:defRPr>
            </a:lvl9pPr>
          </a:lstStyle>
          <a:p>
            <a:r>
              <a:rPr lang="en-US"/>
              <a:t>Presentation Title Here &gt; Insert &gt; Header &amp; Footer</a:t>
            </a:r>
          </a:p>
        </p:txBody>
      </p:sp>
      <p:sp>
        <p:nvSpPr>
          <p:cNvPr id="6" name="Slide Number Placeholder 5">
            <a:extLst>
              <a:ext uri="{FF2B5EF4-FFF2-40B4-BE49-F238E27FC236}">
                <a16:creationId xmlns:a16="http://schemas.microsoft.com/office/drawing/2014/main" id="{B7778AD5-8EBC-D94E-98B2-20AFAF1B4BB2}"/>
              </a:ext>
            </a:extLst>
          </p:cNvPr>
          <p:cNvSpPr>
            <a:spLocks noGrp="1"/>
          </p:cNvSpPr>
          <p:nvPr>
            <p:ph type="sldNum" sz="quarter" idx="4"/>
          </p:nvPr>
        </p:nvSpPr>
        <p:spPr>
          <a:xfrm>
            <a:off x="8427058" y="4824423"/>
            <a:ext cx="369188" cy="173941"/>
          </a:xfrm>
          <a:prstGeom prst="rect">
            <a:avLst/>
          </a:prstGeom>
        </p:spPr>
        <p:txBody>
          <a:bodyPr vert="horz" lIns="0" tIns="0" rIns="0" bIns="0" rtlCol="0" anchor="b" anchorCtr="0"/>
          <a:lstStyle>
            <a:lvl1pPr algn="r">
              <a:defRPr sz="750" b="0" i="0">
                <a:solidFill>
                  <a:schemeClr val="accent1"/>
                </a:solidFill>
                <a:latin typeface="+mn-lt"/>
              </a:defRPr>
            </a:lvl1pPr>
            <a:lvl2pPr marL="0" algn="r">
              <a:defRPr sz="750" b="0" i="0">
                <a:solidFill>
                  <a:schemeClr val="accent1"/>
                </a:solidFill>
                <a:latin typeface="+mn-lt"/>
              </a:defRPr>
            </a:lvl2pPr>
            <a:lvl3pPr marL="0" algn="r">
              <a:defRPr sz="750" b="0" i="0">
                <a:solidFill>
                  <a:schemeClr val="accent1"/>
                </a:solidFill>
                <a:latin typeface="+mn-lt"/>
              </a:defRPr>
            </a:lvl3pPr>
            <a:lvl4pPr marL="0" algn="r">
              <a:defRPr sz="750" b="0" i="0">
                <a:solidFill>
                  <a:schemeClr val="accent1"/>
                </a:solidFill>
                <a:latin typeface="+mn-lt"/>
              </a:defRPr>
            </a:lvl4pPr>
            <a:lvl5pPr marL="0" algn="r">
              <a:defRPr sz="750" b="0" i="0">
                <a:solidFill>
                  <a:schemeClr val="accent1"/>
                </a:solidFill>
                <a:latin typeface="+mn-lt"/>
              </a:defRPr>
            </a:lvl5pPr>
            <a:lvl6pPr marL="0" algn="r">
              <a:defRPr sz="750" b="0" i="0">
                <a:solidFill>
                  <a:schemeClr val="accent1"/>
                </a:solidFill>
                <a:latin typeface="+mn-lt"/>
              </a:defRPr>
            </a:lvl6pPr>
            <a:lvl7pPr marL="0" algn="r">
              <a:defRPr sz="750" b="0" i="0">
                <a:solidFill>
                  <a:schemeClr val="accent1"/>
                </a:solidFill>
                <a:latin typeface="+mn-lt"/>
              </a:defRPr>
            </a:lvl7pPr>
            <a:lvl8pPr marL="0" algn="r">
              <a:defRPr sz="750" b="0" i="0">
                <a:solidFill>
                  <a:schemeClr val="accent1"/>
                </a:solidFill>
                <a:latin typeface="+mn-lt"/>
              </a:defRPr>
            </a:lvl8pPr>
            <a:lvl9pPr marL="0" algn="r">
              <a:defRPr sz="750" b="0" i="0">
                <a:solidFill>
                  <a:schemeClr val="accent1"/>
                </a:solidFill>
                <a:latin typeface="+mn-lt"/>
              </a:defRPr>
            </a:lvl9pPr>
          </a:lstStyle>
          <a:p>
            <a:fld id="{1E3D5677-3D20-0C46-8497-54D73E689044}" type="slidenum">
              <a:rPr lang="en-US"/>
              <a:pPr/>
              <a:t>‹#›</a:t>
            </a:fld>
            <a:endParaRPr lang="en-US"/>
          </a:p>
        </p:txBody>
      </p:sp>
      <p:sp>
        <p:nvSpPr>
          <p:cNvPr id="7" name="Text Placeholder 6">
            <a:extLst>
              <a:ext uri="{FF2B5EF4-FFF2-40B4-BE49-F238E27FC236}">
                <a16:creationId xmlns:a16="http://schemas.microsoft.com/office/drawing/2014/main" id="{EC2DAC7F-B661-E945-A498-BFF0DDB599FA}"/>
              </a:ext>
            </a:extLst>
          </p:cNvPr>
          <p:cNvSpPr>
            <a:spLocks noGrp="1"/>
          </p:cNvSpPr>
          <p:nvPr>
            <p:ph type="body" idx="1"/>
          </p:nvPr>
        </p:nvSpPr>
        <p:spPr>
          <a:xfrm>
            <a:off x="346563" y="1176337"/>
            <a:ext cx="8449685" cy="35004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3059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6" r:id="rId44"/>
  </p:sldLayoutIdLst>
  <p:hf hdr="0" dt="0"/>
  <p:txStyles>
    <p:titleStyle>
      <a:lvl1pPr algn="l" defTabSz="685732" rtl="0" eaLnBrk="1" latinLnBrk="0" hangingPunct="1">
        <a:lnSpc>
          <a:spcPts val="2550"/>
        </a:lnSpc>
        <a:spcBef>
          <a:spcPct val="0"/>
        </a:spcBef>
        <a:buNone/>
        <a:defRPr sz="2550" b="0" i="0" kern="1200" cap="none" baseline="0">
          <a:solidFill>
            <a:schemeClr val="accent1"/>
          </a:solidFill>
          <a:latin typeface="Garamond" panose="02020404030301010803" pitchFamily="18" charset="0"/>
          <a:ea typeface="+mj-ea"/>
          <a:cs typeface="+mj-cs"/>
        </a:defRPr>
      </a:lvl1pPr>
    </p:titleStyle>
    <p:bodyStyle>
      <a:lvl1pPr marL="0" marR="0" indent="0" algn="l" defTabSz="685732" rtl="0" eaLnBrk="1" fontAlgn="auto" latinLnBrk="0" hangingPunct="1">
        <a:lnSpc>
          <a:spcPts val="1575"/>
        </a:lnSpc>
        <a:spcBef>
          <a:spcPts val="0"/>
        </a:spcBef>
        <a:spcAft>
          <a:spcPts val="675"/>
        </a:spcAft>
        <a:buClrTx/>
        <a:buSzTx/>
        <a:buFont typeface="+mj-lt"/>
        <a:buNone/>
        <a:tabLst/>
        <a:defRPr sz="1350" b="0" i="0" kern="1200">
          <a:solidFill>
            <a:schemeClr val="tx1"/>
          </a:solidFill>
          <a:latin typeface="+mn-lt"/>
          <a:ea typeface="Verdana" panose="020B0604030504040204" pitchFamily="34" charset="0"/>
          <a:cs typeface="Arial" panose="020B0604020202020204" pitchFamily="34" charset="0"/>
        </a:defRPr>
      </a:lvl1pPr>
      <a:lvl2pPr marL="0" marR="0" indent="0" algn="l" defTabSz="685732" rtl="0" eaLnBrk="1" fontAlgn="auto" latinLnBrk="0" hangingPunct="1">
        <a:lnSpc>
          <a:spcPts val="1575"/>
        </a:lnSpc>
        <a:spcBef>
          <a:spcPts val="0"/>
        </a:spcBef>
        <a:spcAft>
          <a:spcPts val="675"/>
        </a:spcAft>
        <a:buClr>
          <a:schemeClr val="tx2"/>
        </a:buClr>
        <a:buSzTx/>
        <a:buFont typeface="+mj-lt"/>
        <a:buNone/>
        <a:tabLst/>
        <a:defRPr sz="1500" b="1" i="0" kern="1200">
          <a:solidFill>
            <a:schemeClr val="accent2"/>
          </a:solidFill>
          <a:latin typeface="+mn-lt"/>
          <a:ea typeface="+mn-ea"/>
          <a:cs typeface="+mn-cs"/>
        </a:defRPr>
      </a:lvl2pPr>
      <a:lvl3pPr marL="214313" indent="-214313" algn="l" defTabSz="685732" rtl="0" eaLnBrk="1" latinLnBrk="0" hangingPunct="1">
        <a:lnSpc>
          <a:spcPts val="1575"/>
        </a:lnSpc>
        <a:spcBef>
          <a:spcPts val="0"/>
        </a:spcBef>
        <a:spcAft>
          <a:spcPts val="675"/>
        </a:spcAft>
        <a:buClr>
          <a:schemeClr val="accent2"/>
        </a:buClr>
        <a:buFont typeface="Arial" panose="020B0604020202020204" pitchFamily="34" charset="0"/>
        <a:buChar char="•"/>
        <a:defRPr sz="1350" b="0" i="0" kern="1200" baseline="0">
          <a:solidFill>
            <a:schemeClr val="tx1"/>
          </a:solidFill>
          <a:latin typeface="+mn-lt"/>
          <a:ea typeface="Verdana" panose="020B0604030504040204" pitchFamily="34" charset="0"/>
          <a:cs typeface="Arial" panose="020B0604020202020204" pitchFamily="34" charset="0"/>
        </a:defRPr>
      </a:lvl3pPr>
      <a:lvl4pPr marL="385745" indent="-214313" algn="l" defTabSz="685732" rtl="0" eaLnBrk="1" latinLnBrk="0" hangingPunct="1">
        <a:lnSpc>
          <a:spcPts val="1575"/>
        </a:lnSpc>
        <a:spcBef>
          <a:spcPts val="0"/>
        </a:spcBef>
        <a:spcAft>
          <a:spcPts val="675"/>
        </a:spcAft>
        <a:buClr>
          <a:schemeClr val="accent2"/>
        </a:buClr>
        <a:buFont typeface="Courier New" panose="02070309020205020404" pitchFamily="49" charset="0"/>
        <a:buChar char="o"/>
        <a:tabLst/>
        <a:defRPr sz="1350" b="0" i="0" kern="1200">
          <a:solidFill>
            <a:schemeClr val="tx1"/>
          </a:solidFill>
          <a:latin typeface="+mn-lt"/>
          <a:ea typeface="Verdana" panose="020B0604030504040204" pitchFamily="34" charset="0"/>
          <a:cs typeface="Arial" panose="020B0604020202020204" pitchFamily="34" charset="0"/>
        </a:defRPr>
      </a:lvl4pPr>
      <a:lvl5pPr marL="257192"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5pPr>
      <a:lvl6pPr marL="428608"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6pPr>
      <a:lvl7pPr marL="428608"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7pPr>
      <a:lvl8pPr marL="428608"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8pPr>
      <a:lvl9pPr marL="428608"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909">
          <p15:clr>
            <a:srgbClr val="F26B43"/>
          </p15:clr>
        </p15:guide>
        <p15:guide id="18" pos="7387">
          <p15:clr>
            <a:srgbClr val="F26B43"/>
          </p15:clr>
        </p15:guide>
        <p15:guide id="19" orient="horz" pos="986">
          <p15:clr>
            <a:srgbClr val="F26B43"/>
          </p15:clr>
        </p15:guide>
        <p15:guide id="20" orient="horz" pos="4200">
          <p15:clr>
            <a:srgbClr val="F26B43"/>
          </p15:clr>
        </p15:guide>
        <p15:guide id="21" orient="horz" pos="4050">
          <p15:clr>
            <a:srgbClr val="F26B43"/>
          </p15:clr>
        </p15:guide>
        <p15:guide id="22" orient="horz" pos="842">
          <p15:clr>
            <a:srgbClr val="F26B43"/>
          </p15:clr>
        </p15:guide>
        <p15:guide id="23" pos="3769">
          <p15:clr>
            <a:srgbClr val="F26B43"/>
          </p15:clr>
        </p15:guide>
        <p15:guide id="24" pos="3840">
          <p15:clr>
            <a:srgbClr val="F26B43"/>
          </p15:clr>
        </p15:guide>
        <p15:guide id="25" orient="horz" pos="3928">
          <p15:clr>
            <a:srgbClr val="F26B43"/>
          </p15:clr>
        </p15:guide>
        <p15:guide id="26" orient="horz" pos="290">
          <p15:clr>
            <a:srgbClr val="F26B43"/>
          </p15:clr>
        </p15:guide>
        <p15:guide id="27" pos="290">
          <p15:clr>
            <a:srgbClr val="F26B43"/>
          </p15:clr>
        </p15:guide>
        <p15:guide id="32" pos="2708">
          <p15:clr>
            <a:srgbClr val="F26B43"/>
          </p15:clr>
        </p15:guide>
        <p15:guide id="33" pos="2563">
          <p15:clr>
            <a:srgbClr val="F26B43"/>
          </p15:clr>
        </p15:guide>
        <p15:guide id="34" pos="4976">
          <p15:clr>
            <a:srgbClr val="F26B43"/>
          </p15:clr>
        </p15:guide>
        <p15:guide id="35" pos="5118">
          <p15:clr>
            <a:srgbClr val="F26B43"/>
          </p15:clr>
        </p15:guide>
        <p15:guide id="36" orient="horz" pos="37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8C773-5BC3-C84A-9D0E-9A61EA940966}"/>
              </a:ext>
            </a:extLst>
          </p:cNvPr>
          <p:cNvSpPr>
            <a:spLocks noGrp="1"/>
          </p:cNvSpPr>
          <p:nvPr>
            <p:ph type="title"/>
          </p:nvPr>
        </p:nvSpPr>
        <p:spPr>
          <a:xfrm>
            <a:off x="346563" y="345284"/>
            <a:ext cx="8449684" cy="657224"/>
          </a:xfrm>
          <a:prstGeom prst="rect">
            <a:avLst/>
          </a:prstGeom>
        </p:spPr>
        <p:txBody>
          <a:bodyPr vert="horz" lIns="0" tIns="0" rIns="1828800" bIns="0" rtlCol="0" anchor="b" anchorCtr="0">
            <a:noAutofit/>
          </a:bodyPr>
          <a:lstStyle/>
          <a:p>
            <a:r>
              <a:rPr lang="en-US"/>
              <a:t>Click to edit Master title style</a:t>
            </a:r>
          </a:p>
        </p:txBody>
      </p:sp>
      <p:sp>
        <p:nvSpPr>
          <p:cNvPr id="5" name="Footer Placeholder 4">
            <a:extLst>
              <a:ext uri="{FF2B5EF4-FFF2-40B4-BE49-F238E27FC236}">
                <a16:creationId xmlns:a16="http://schemas.microsoft.com/office/drawing/2014/main" id="{FC23B854-2C83-5047-BB3A-DDA609150CDA}"/>
              </a:ext>
            </a:extLst>
          </p:cNvPr>
          <p:cNvSpPr>
            <a:spLocks noGrp="1"/>
          </p:cNvSpPr>
          <p:nvPr>
            <p:ph type="ftr" sz="quarter" idx="3"/>
          </p:nvPr>
        </p:nvSpPr>
        <p:spPr>
          <a:xfrm>
            <a:off x="3223862" y="4824422"/>
            <a:ext cx="5203196" cy="176204"/>
          </a:xfrm>
          <a:prstGeom prst="rect">
            <a:avLst/>
          </a:prstGeom>
        </p:spPr>
        <p:txBody>
          <a:bodyPr vert="horz" lIns="91440" tIns="0" rIns="0" bIns="0" rtlCol="0" anchor="b" anchorCtr="0"/>
          <a:lstStyle>
            <a:lvl1pPr algn="r">
              <a:defRPr sz="750" b="0" i="0" cap="none" baseline="0">
                <a:solidFill>
                  <a:schemeClr val="accent1"/>
                </a:solidFill>
                <a:latin typeface="+mn-lt"/>
              </a:defRPr>
            </a:lvl1pPr>
            <a:lvl2pPr marL="0" algn="r">
              <a:defRPr sz="750" b="0" i="0" cap="none" baseline="0">
                <a:solidFill>
                  <a:schemeClr val="accent1"/>
                </a:solidFill>
                <a:latin typeface="+mn-lt"/>
              </a:defRPr>
            </a:lvl2pPr>
            <a:lvl3pPr marL="0" algn="r">
              <a:defRPr sz="750" b="0" i="0" cap="none" baseline="0">
                <a:solidFill>
                  <a:schemeClr val="accent1"/>
                </a:solidFill>
                <a:latin typeface="+mn-lt"/>
              </a:defRPr>
            </a:lvl3pPr>
            <a:lvl4pPr marL="0" algn="r">
              <a:defRPr sz="750" b="0" i="0" cap="none" baseline="0">
                <a:solidFill>
                  <a:schemeClr val="accent1"/>
                </a:solidFill>
                <a:latin typeface="+mn-lt"/>
              </a:defRPr>
            </a:lvl4pPr>
            <a:lvl5pPr marL="0" algn="r">
              <a:defRPr sz="750" b="0" i="0" cap="none" baseline="0">
                <a:solidFill>
                  <a:schemeClr val="accent1"/>
                </a:solidFill>
                <a:latin typeface="+mn-lt"/>
              </a:defRPr>
            </a:lvl5pPr>
            <a:lvl6pPr marL="0" algn="r">
              <a:defRPr sz="750" b="0" i="0" cap="none" baseline="0">
                <a:solidFill>
                  <a:schemeClr val="accent1"/>
                </a:solidFill>
                <a:latin typeface="+mn-lt"/>
              </a:defRPr>
            </a:lvl6pPr>
            <a:lvl7pPr marL="0" algn="r">
              <a:defRPr sz="750" b="0" i="0" cap="none" baseline="0">
                <a:solidFill>
                  <a:schemeClr val="accent1"/>
                </a:solidFill>
                <a:latin typeface="+mn-lt"/>
              </a:defRPr>
            </a:lvl7pPr>
            <a:lvl8pPr marL="0" algn="r">
              <a:defRPr sz="750" b="0" i="0" cap="none" baseline="0">
                <a:solidFill>
                  <a:schemeClr val="accent1"/>
                </a:solidFill>
                <a:latin typeface="+mn-lt"/>
              </a:defRPr>
            </a:lvl8pPr>
            <a:lvl9pPr marL="0" algn="r">
              <a:defRPr sz="750" b="0" i="0" cap="none" baseline="0">
                <a:solidFill>
                  <a:schemeClr val="accent1"/>
                </a:solidFill>
                <a:latin typeface="+mn-lt"/>
              </a:defRPr>
            </a:lvl9pPr>
          </a:lstStyle>
          <a:p>
            <a:r>
              <a:rPr lang="en-US"/>
              <a:t>Presentation Title Here &gt; Insert &gt; Header &amp; Footer</a:t>
            </a:r>
          </a:p>
        </p:txBody>
      </p:sp>
      <p:sp>
        <p:nvSpPr>
          <p:cNvPr id="6" name="Slide Number Placeholder 5">
            <a:extLst>
              <a:ext uri="{FF2B5EF4-FFF2-40B4-BE49-F238E27FC236}">
                <a16:creationId xmlns:a16="http://schemas.microsoft.com/office/drawing/2014/main" id="{B7778AD5-8EBC-D94E-98B2-20AFAF1B4BB2}"/>
              </a:ext>
            </a:extLst>
          </p:cNvPr>
          <p:cNvSpPr>
            <a:spLocks noGrp="1"/>
          </p:cNvSpPr>
          <p:nvPr>
            <p:ph type="sldNum" sz="quarter" idx="4"/>
          </p:nvPr>
        </p:nvSpPr>
        <p:spPr>
          <a:xfrm>
            <a:off x="8427058" y="4824423"/>
            <a:ext cx="369188" cy="173941"/>
          </a:xfrm>
          <a:prstGeom prst="rect">
            <a:avLst/>
          </a:prstGeom>
        </p:spPr>
        <p:txBody>
          <a:bodyPr vert="horz" lIns="0" tIns="0" rIns="0" bIns="0" rtlCol="0" anchor="b" anchorCtr="0"/>
          <a:lstStyle>
            <a:lvl1pPr algn="r">
              <a:defRPr sz="750" b="0" i="0">
                <a:solidFill>
                  <a:schemeClr val="accent1"/>
                </a:solidFill>
                <a:latin typeface="+mn-lt"/>
              </a:defRPr>
            </a:lvl1pPr>
            <a:lvl2pPr marL="0" algn="r">
              <a:defRPr sz="750" b="0" i="0">
                <a:solidFill>
                  <a:schemeClr val="accent1"/>
                </a:solidFill>
                <a:latin typeface="+mn-lt"/>
              </a:defRPr>
            </a:lvl2pPr>
            <a:lvl3pPr marL="0" algn="r">
              <a:defRPr sz="750" b="0" i="0">
                <a:solidFill>
                  <a:schemeClr val="accent1"/>
                </a:solidFill>
                <a:latin typeface="+mn-lt"/>
              </a:defRPr>
            </a:lvl3pPr>
            <a:lvl4pPr marL="0" algn="r">
              <a:defRPr sz="750" b="0" i="0">
                <a:solidFill>
                  <a:schemeClr val="accent1"/>
                </a:solidFill>
                <a:latin typeface="+mn-lt"/>
              </a:defRPr>
            </a:lvl4pPr>
            <a:lvl5pPr marL="0" algn="r">
              <a:defRPr sz="750" b="0" i="0">
                <a:solidFill>
                  <a:schemeClr val="accent1"/>
                </a:solidFill>
                <a:latin typeface="+mn-lt"/>
              </a:defRPr>
            </a:lvl5pPr>
            <a:lvl6pPr marL="0" algn="r">
              <a:defRPr sz="750" b="0" i="0">
                <a:solidFill>
                  <a:schemeClr val="accent1"/>
                </a:solidFill>
                <a:latin typeface="+mn-lt"/>
              </a:defRPr>
            </a:lvl6pPr>
            <a:lvl7pPr marL="0" algn="r">
              <a:defRPr sz="750" b="0" i="0">
                <a:solidFill>
                  <a:schemeClr val="accent1"/>
                </a:solidFill>
                <a:latin typeface="+mn-lt"/>
              </a:defRPr>
            </a:lvl7pPr>
            <a:lvl8pPr marL="0" algn="r">
              <a:defRPr sz="750" b="0" i="0">
                <a:solidFill>
                  <a:schemeClr val="accent1"/>
                </a:solidFill>
                <a:latin typeface="+mn-lt"/>
              </a:defRPr>
            </a:lvl8pPr>
            <a:lvl9pPr marL="0" algn="r">
              <a:defRPr sz="750" b="0" i="0">
                <a:solidFill>
                  <a:schemeClr val="accent1"/>
                </a:solidFill>
                <a:latin typeface="+mn-lt"/>
              </a:defRPr>
            </a:lvl9pPr>
          </a:lstStyle>
          <a:p>
            <a:fld id="{1E3D5677-3D20-0C46-8497-54D73E689044}" type="slidenum">
              <a:rPr lang="en-US"/>
              <a:pPr/>
              <a:t>‹#›</a:t>
            </a:fld>
            <a:endParaRPr lang="en-US"/>
          </a:p>
        </p:txBody>
      </p:sp>
      <p:sp>
        <p:nvSpPr>
          <p:cNvPr id="7" name="Text Placeholder 6">
            <a:extLst>
              <a:ext uri="{FF2B5EF4-FFF2-40B4-BE49-F238E27FC236}">
                <a16:creationId xmlns:a16="http://schemas.microsoft.com/office/drawing/2014/main" id="{EC2DAC7F-B661-E945-A498-BFF0DDB599FA}"/>
              </a:ext>
            </a:extLst>
          </p:cNvPr>
          <p:cNvSpPr>
            <a:spLocks noGrp="1"/>
          </p:cNvSpPr>
          <p:nvPr>
            <p:ph type="body" idx="1"/>
          </p:nvPr>
        </p:nvSpPr>
        <p:spPr>
          <a:xfrm>
            <a:off x="346563" y="1176337"/>
            <a:ext cx="8449685" cy="35004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253680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Lst>
  <p:hf hdr="0" dt="0"/>
  <p:txStyles>
    <p:titleStyle>
      <a:lvl1pPr algn="l" defTabSz="685732" rtl="0" eaLnBrk="1" latinLnBrk="0" hangingPunct="1">
        <a:lnSpc>
          <a:spcPts val="2550"/>
        </a:lnSpc>
        <a:spcBef>
          <a:spcPct val="0"/>
        </a:spcBef>
        <a:buNone/>
        <a:defRPr sz="2550" b="0" i="0" kern="1200" cap="none" baseline="0">
          <a:solidFill>
            <a:schemeClr val="accent1"/>
          </a:solidFill>
          <a:latin typeface="Garamond" panose="02020404030301010803" pitchFamily="18" charset="0"/>
          <a:ea typeface="+mj-ea"/>
          <a:cs typeface="+mj-cs"/>
        </a:defRPr>
      </a:lvl1pPr>
    </p:titleStyle>
    <p:bodyStyle>
      <a:lvl1pPr marL="0" marR="0" indent="0" algn="l" defTabSz="685732" rtl="0" eaLnBrk="1" fontAlgn="auto" latinLnBrk="0" hangingPunct="1">
        <a:lnSpc>
          <a:spcPts val="1575"/>
        </a:lnSpc>
        <a:spcBef>
          <a:spcPts val="0"/>
        </a:spcBef>
        <a:spcAft>
          <a:spcPts val="675"/>
        </a:spcAft>
        <a:buClrTx/>
        <a:buSzTx/>
        <a:buFont typeface="+mj-lt"/>
        <a:buNone/>
        <a:tabLst/>
        <a:defRPr sz="1350" b="0" i="0" kern="1200">
          <a:solidFill>
            <a:schemeClr val="tx1"/>
          </a:solidFill>
          <a:latin typeface="+mn-lt"/>
          <a:ea typeface="Verdana" panose="020B0604030504040204" pitchFamily="34" charset="0"/>
          <a:cs typeface="Arial" panose="020B0604020202020204" pitchFamily="34" charset="0"/>
        </a:defRPr>
      </a:lvl1pPr>
      <a:lvl2pPr marL="0" marR="0" indent="0" algn="l" defTabSz="685732" rtl="0" eaLnBrk="1" fontAlgn="auto" latinLnBrk="0" hangingPunct="1">
        <a:lnSpc>
          <a:spcPts val="1575"/>
        </a:lnSpc>
        <a:spcBef>
          <a:spcPts val="0"/>
        </a:spcBef>
        <a:spcAft>
          <a:spcPts val="675"/>
        </a:spcAft>
        <a:buClr>
          <a:schemeClr val="tx2"/>
        </a:buClr>
        <a:buSzTx/>
        <a:buFont typeface="+mj-lt"/>
        <a:buNone/>
        <a:tabLst/>
        <a:defRPr sz="1500" b="1" i="0" kern="1200">
          <a:solidFill>
            <a:schemeClr val="accent2"/>
          </a:solidFill>
          <a:latin typeface="+mn-lt"/>
          <a:ea typeface="+mn-ea"/>
          <a:cs typeface="+mn-cs"/>
        </a:defRPr>
      </a:lvl2pPr>
      <a:lvl3pPr marL="214313" indent="-214313" algn="l" defTabSz="685732" rtl="0" eaLnBrk="1" latinLnBrk="0" hangingPunct="1">
        <a:lnSpc>
          <a:spcPts val="1575"/>
        </a:lnSpc>
        <a:spcBef>
          <a:spcPts val="0"/>
        </a:spcBef>
        <a:spcAft>
          <a:spcPts val="675"/>
        </a:spcAft>
        <a:buClr>
          <a:schemeClr val="accent2"/>
        </a:buClr>
        <a:buFont typeface="Arial" panose="020B0604020202020204" pitchFamily="34" charset="0"/>
        <a:buChar char="•"/>
        <a:defRPr sz="1350" b="0" i="0" kern="1200" baseline="0">
          <a:solidFill>
            <a:schemeClr val="tx1"/>
          </a:solidFill>
          <a:latin typeface="+mn-lt"/>
          <a:ea typeface="Verdana" panose="020B0604030504040204" pitchFamily="34" charset="0"/>
          <a:cs typeface="Arial" panose="020B0604020202020204" pitchFamily="34" charset="0"/>
        </a:defRPr>
      </a:lvl3pPr>
      <a:lvl4pPr marL="385745" indent="-214313" algn="l" defTabSz="685732" rtl="0" eaLnBrk="1" latinLnBrk="0" hangingPunct="1">
        <a:lnSpc>
          <a:spcPts val="1575"/>
        </a:lnSpc>
        <a:spcBef>
          <a:spcPts val="0"/>
        </a:spcBef>
        <a:spcAft>
          <a:spcPts val="675"/>
        </a:spcAft>
        <a:buClr>
          <a:schemeClr val="accent2"/>
        </a:buClr>
        <a:buFont typeface="Courier New" panose="02070309020205020404" pitchFamily="49" charset="0"/>
        <a:buChar char="o"/>
        <a:tabLst/>
        <a:defRPr sz="1350" b="0" i="0" kern="1200">
          <a:solidFill>
            <a:schemeClr val="tx1"/>
          </a:solidFill>
          <a:latin typeface="+mn-lt"/>
          <a:ea typeface="Verdana" panose="020B0604030504040204" pitchFamily="34" charset="0"/>
          <a:cs typeface="Arial" panose="020B0604020202020204" pitchFamily="34" charset="0"/>
        </a:defRPr>
      </a:lvl4pPr>
      <a:lvl5pPr marL="257192"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5pPr>
      <a:lvl6pPr marL="428608"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6pPr>
      <a:lvl7pPr marL="428608"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7pPr>
      <a:lvl8pPr marL="428608"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8pPr>
      <a:lvl9pPr marL="428608" indent="-257175" algn="l" defTabSz="685732" rtl="0" eaLnBrk="1" latinLnBrk="0" hangingPunct="1">
        <a:lnSpc>
          <a:spcPts val="1575"/>
        </a:lnSpc>
        <a:spcBef>
          <a:spcPts val="0"/>
        </a:spcBef>
        <a:spcAft>
          <a:spcPts val="675"/>
        </a:spcAft>
        <a:buClr>
          <a:schemeClr val="accent2"/>
        </a:buClr>
        <a:buFont typeface="+mj-lt"/>
        <a:buAutoNum type="arabicPeriod"/>
        <a:defRPr sz="1350" b="0" i="0" kern="1200">
          <a:solidFill>
            <a:schemeClr val="tx1"/>
          </a:solidFill>
          <a:latin typeface="+mn-lt"/>
          <a:ea typeface="Verdana" panose="020B0604030504040204" pitchFamily="34" charset="0"/>
          <a:cs typeface="Arial" panose="020B0604020202020204" pitchFamily="34" charset="0"/>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908">
          <p15:clr>
            <a:srgbClr val="F26B43"/>
          </p15:clr>
        </p15:guide>
        <p15:guide id="18" pos="7385">
          <p15:clr>
            <a:srgbClr val="F26B43"/>
          </p15:clr>
        </p15:guide>
        <p15:guide id="19" orient="horz" pos="986">
          <p15:clr>
            <a:srgbClr val="F26B43"/>
          </p15:clr>
        </p15:guide>
        <p15:guide id="20" orient="horz" pos="4200">
          <p15:clr>
            <a:srgbClr val="F26B43"/>
          </p15:clr>
        </p15:guide>
        <p15:guide id="21" orient="horz" pos="4050">
          <p15:clr>
            <a:srgbClr val="F26B43"/>
          </p15:clr>
        </p15:guide>
        <p15:guide id="22" orient="horz" pos="842">
          <p15:clr>
            <a:srgbClr val="F26B43"/>
          </p15:clr>
        </p15:guide>
        <p15:guide id="23" pos="3768">
          <p15:clr>
            <a:srgbClr val="F26B43"/>
          </p15:clr>
        </p15:guide>
        <p15:guide id="24" pos="3839">
          <p15:clr>
            <a:srgbClr val="F26B43"/>
          </p15:clr>
        </p15:guide>
        <p15:guide id="25" orient="horz" pos="3928">
          <p15:clr>
            <a:srgbClr val="F26B43"/>
          </p15:clr>
        </p15:guide>
        <p15:guide id="26" orient="horz" pos="290">
          <p15:clr>
            <a:srgbClr val="F26B43"/>
          </p15:clr>
        </p15:guide>
        <p15:guide id="27" pos="290">
          <p15:clr>
            <a:srgbClr val="F26B43"/>
          </p15:clr>
        </p15:guide>
        <p15:guide id="32" pos="2707">
          <p15:clr>
            <a:srgbClr val="F26B43"/>
          </p15:clr>
        </p15:guide>
        <p15:guide id="33" pos="2562">
          <p15:clr>
            <a:srgbClr val="F26B43"/>
          </p15:clr>
        </p15:guide>
        <p15:guide id="34" pos="4975">
          <p15:clr>
            <a:srgbClr val="F26B43"/>
          </p15:clr>
        </p15:guide>
        <p15:guide id="35" pos="5117">
          <p15:clr>
            <a:srgbClr val="F26B43"/>
          </p15:clr>
        </p15:guide>
        <p15:guide id="36" orient="horz" pos="37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28.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8.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28.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67.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1.jpeg"/></Relationships>
</file>

<file path=ppt/slides/_rels/slide4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www.integrityonline.ethicspoint.com/" TargetMode="External"/><Relationship Id="rId1" Type="http://schemas.openxmlformats.org/officeDocument/2006/relationships/slideLayout" Target="../slideLayouts/slideLayout65.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134" y="2160574"/>
            <a:ext cx="7340534" cy="1403047"/>
          </a:xfrm>
        </p:spPr>
        <p:txBody>
          <a:bodyPr/>
          <a:lstStyle/>
          <a:p>
            <a:r>
              <a:rPr lang="en-US"/>
              <a:t>Called LSA &amp; RSA Leadership Council:</a:t>
            </a:r>
            <a:br>
              <a:rPr lang="en-US"/>
            </a:br>
            <a:r>
              <a:rPr lang="en-US" b="1"/>
              <a:t>Privacy/HIPAA “Call To Action” Meeting</a:t>
            </a:r>
          </a:p>
        </p:txBody>
      </p:sp>
      <p:sp>
        <p:nvSpPr>
          <p:cNvPr id="3" name="TextBox 2"/>
          <p:cNvSpPr txBox="1"/>
          <p:nvPr/>
        </p:nvSpPr>
        <p:spPr>
          <a:xfrm>
            <a:off x="871134" y="3885016"/>
            <a:ext cx="6628855" cy="584775"/>
          </a:xfrm>
          <a:prstGeom prst="rect">
            <a:avLst/>
          </a:prstGeom>
          <a:noFill/>
        </p:spPr>
        <p:txBody>
          <a:bodyPr wrap="square" rtlCol="0">
            <a:spAutoFit/>
          </a:bodyPr>
          <a:lstStyle/>
          <a:p>
            <a:r>
              <a:rPr lang="en-US" sz="1600">
                <a:latin typeface="Georgia"/>
                <a:cs typeface="Georgia"/>
              </a:rPr>
              <a:t>January 9, 2024</a:t>
            </a:r>
          </a:p>
          <a:p>
            <a:r>
              <a:rPr lang="en-US" sz="1600">
                <a:latin typeface="Georgia"/>
                <a:cs typeface="Georgia"/>
              </a:rPr>
              <a:t>Amy Thompson, M.D., Lubbock Service Area CE</a:t>
            </a:r>
          </a:p>
        </p:txBody>
      </p:sp>
      <p:grpSp>
        <p:nvGrpSpPr>
          <p:cNvPr id="4" name="Group 3">
            <a:extLst>
              <a:ext uri="{FF2B5EF4-FFF2-40B4-BE49-F238E27FC236}">
                <a16:creationId xmlns:a16="http://schemas.microsoft.com/office/drawing/2014/main" id="{62798835-71C4-3CA0-F55B-A93B17F10994}"/>
              </a:ext>
            </a:extLst>
          </p:cNvPr>
          <p:cNvGrpSpPr/>
          <p:nvPr/>
        </p:nvGrpSpPr>
        <p:grpSpPr>
          <a:xfrm>
            <a:off x="6939116" y="287594"/>
            <a:ext cx="2057400" cy="575187"/>
            <a:chOff x="6939116" y="287594"/>
            <a:chExt cx="2057400" cy="575187"/>
          </a:xfrm>
        </p:grpSpPr>
        <p:sp>
          <p:nvSpPr>
            <p:cNvPr id="5" name="Rectangle 4">
              <a:extLst>
                <a:ext uri="{FF2B5EF4-FFF2-40B4-BE49-F238E27FC236}">
                  <a16:creationId xmlns:a16="http://schemas.microsoft.com/office/drawing/2014/main" id="{AB6CC2DF-5D97-50D5-37FA-7EB2D0FF30AB}"/>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DBEABB70-E29C-5DC2-8FAD-CA11BA852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000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4761"/>
            <a:ext cx="8229600" cy="1405054"/>
          </a:xfrm>
        </p:spPr>
        <p:txBody>
          <a:bodyPr>
            <a:normAutofit fontScale="25000" lnSpcReduction="20000"/>
          </a:bodyPr>
          <a:lstStyle/>
          <a:p>
            <a:pPr marL="0" indent="0">
              <a:lnSpc>
                <a:spcPct val="120000"/>
              </a:lnSpc>
              <a:spcBef>
                <a:spcPts val="600"/>
              </a:spcBef>
              <a:buNone/>
            </a:pPr>
            <a:r>
              <a:rPr lang="en-US" sz="8000">
                <a:solidFill>
                  <a:schemeClr val="tx1"/>
                </a:solidFill>
                <a:latin typeface="Segoe UI Semilight" panose="020B0402040204020203" pitchFamily="34" charset="0"/>
                <a:cs typeface="Segoe UI Semilight" panose="020B0402040204020203" pitchFamily="34" charset="0"/>
              </a:rPr>
              <a:t>You may use and disclose PHI to provide the patient with appropriate treatment and may disclose PHI to other health care providers that have a care relationship with the patient—includes nurses, labs, technicians, etc.</a:t>
            </a:r>
          </a:p>
          <a:p>
            <a:endParaRPr lang="en-US">
              <a:solidFill>
                <a:schemeClr val="tx1"/>
              </a:solidFill>
            </a:endParaRPr>
          </a:p>
        </p:txBody>
      </p:sp>
      <p:sp>
        <p:nvSpPr>
          <p:cNvPr id="4" name="Freeform 3"/>
          <p:cNvSpPr/>
          <p:nvPr/>
        </p:nvSpPr>
        <p:spPr bwMode="gray">
          <a:xfrm rot="5400000">
            <a:off x="505041" y="2456897"/>
            <a:ext cx="2233556" cy="2329238"/>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28575" cap="flat" cmpd="sng" algn="ctr">
            <a:solidFill>
              <a:srgbClr val="429644"/>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64008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w="12700">
                <a:solidFill>
                  <a:srgbClr val="333E48"/>
                </a:solidFill>
              </a:ln>
              <a:solidFill>
                <a:srgbClr val="429644"/>
              </a:solidFill>
              <a:effectLst/>
              <a:uLnTx/>
              <a:uFillTx/>
            </a:endParaRPr>
          </a:p>
        </p:txBody>
      </p:sp>
      <p:sp>
        <p:nvSpPr>
          <p:cNvPr id="8" name="TextBox 7"/>
          <p:cNvSpPr txBox="1"/>
          <p:nvPr/>
        </p:nvSpPr>
        <p:spPr>
          <a:xfrm>
            <a:off x="550651" y="2821297"/>
            <a:ext cx="1982839" cy="1600438"/>
          </a:xfrm>
          <a:prstGeom prst="rect">
            <a:avLst/>
          </a:prstGeom>
          <a:noFill/>
        </p:spPr>
        <p:txBody>
          <a:bodyPr wrap="square" rtlCol="0">
            <a:spAutoFit/>
          </a:bodyPr>
          <a:lstStyle/>
          <a:p>
            <a:pPr algn="ctr"/>
            <a:r>
              <a:rPr lang="en-US" sz="1600">
                <a:latin typeface="Segoe UI Semilight" panose="020B0402040204020203" pitchFamily="34" charset="0"/>
                <a:cs typeface="Segoe UI Semilight" panose="020B0402040204020203" pitchFamily="34" charset="0"/>
              </a:rPr>
              <a:t>PHI </a:t>
            </a:r>
            <a:r>
              <a:rPr lang="en-US" sz="1600" b="1" u="sng">
                <a:latin typeface="Segoe UI Semilight" panose="020B0402040204020203" pitchFamily="34" charset="0"/>
                <a:cs typeface="Segoe UI Semilight" panose="020B0402040204020203" pitchFamily="34" charset="0"/>
              </a:rPr>
              <a:t>may not</a:t>
            </a:r>
            <a:r>
              <a:rPr lang="en-US" sz="1600" b="1">
                <a:latin typeface="Segoe UI Semilight" panose="020B0402040204020203" pitchFamily="34" charset="0"/>
                <a:cs typeface="Segoe UI Semilight" panose="020B0402040204020203" pitchFamily="34" charset="0"/>
              </a:rPr>
              <a:t> </a:t>
            </a:r>
            <a:r>
              <a:rPr lang="en-US" sz="1600">
                <a:latin typeface="Segoe UI Semilight" panose="020B0402040204020203" pitchFamily="34" charset="0"/>
                <a:cs typeface="Segoe UI Semilight" panose="020B0402040204020203" pitchFamily="34" charset="0"/>
              </a:rPr>
              <a:t>be shared with providers who are </a:t>
            </a:r>
            <a:r>
              <a:rPr lang="en-US" sz="1600" b="1">
                <a:latin typeface="Segoe UI Semilight" panose="020B0402040204020203" pitchFamily="34" charset="0"/>
                <a:cs typeface="Segoe UI Semilight" panose="020B0402040204020203" pitchFamily="34" charset="0"/>
              </a:rPr>
              <a:t>not involved </a:t>
            </a:r>
            <a:r>
              <a:rPr lang="en-US" sz="1600">
                <a:latin typeface="Segoe UI Semilight" panose="020B0402040204020203" pitchFamily="34" charset="0"/>
                <a:cs typeface="Segoe UI Semilight" panose="020B0402040204020203" pitchFamily="34" charset="0"/>
              </a:rPr>
              <a:t>with the patient’s care.  </a:t>
            </a:r>
          </a:p>
          <a:p>
            <a:endParaRPr lang="en-US"/>
          </a:p>
        </p:txBody>
      </p:sp>
      <p:sp>
        <p:nvSpPr>
          <p:cNvPr id="9" name="TextBox 8"/>
          <p:cNvSpPr txBox="1"/>
          <p:nvPr/>
        </p:nvSpPr>
        <p:spPr>
          <a:xfrm>
            <a:off x="3275670" y="2836686"/>
            <a:ext cx="2366847" cy="1323439"/>
          </a:xfrm>
          <a:prstGeom prst="rect">
            <a:avLst/>
          </a:prstGeom>
          <a:noFill/>
        </p:spPr>
        <p:txBody>
          <a:bodyPr wrap="square" lIns="91440" tIns="45720" rIns="91440" bIns="45720" rtlCol="0" anchor="t">
            <a:spAutoFit/>
          </a:bodyPr>
          <a:lstStyle/>
          <a:p>
            <a:pPr algn="ctr"/>
            <a:r>
              <a:rPr lang="en-US" sz="1600">
                <a:latin typeface="Segoe UI Semilight"/>
                <a:cs typeface="Segoe UI Semilight"/>
              </a:rPr>
              <a:t>Caregivers may not share PHI with other caregivers, unless it is necessary for on-going care.</a:t>
            </a:r>
          </a:p>
        </p:txBody>
      </p:sp>
      <p:sp>
        <p:nvSpPr>
          <p:cNvPr id="10" name="TextBox 9"/>
          <p:cNvSpPr txBox="1"/>
          <p:nvPr/>
        </p:nvSpPr>
        <p:spPr>
          <a:xfrm>
            <a:off x="6217784" y="2833102"/>
            <a:ext cx="2329238" cy="1569660"/>
          </a:xfrm>
          <a:prstGeom prst="rect">
            <a:avLst/>
          </a:prstGeom>
          <a:noFill/>
        </p:spPr>
        <p:txBody>
          <a:bodyPr wrap="square" rtlCol="0">
            <a:spAutoFit/>
          </a:bodyPr>
          <a:lstStyle/>
          <a:p>
            <a:pPr algn="ctr"/>
            <a:r>
              <a:rPr lang="en-US" sz="1600">
                <a:latin typeface="Segoe UI Semilight" panose="020B0402040204020203" pitchFamily="34" charset="0"/>
                <a:cs typeface="Segoe UI Semilight" panose="020B0402040204020203" pitchFamily="34" charset="0"/>
              </a:rPr>
              <a:t>A former care relationship, curiosity, or personal relationship, </a:t>
            </a:r>
            <a:r>
              <a:rPr lang="en-US" sz="1600" b="1" u="sng">
                <a:latin typeface="Segoe UI Semilight" panose="020B0402040204020203" pitchFamily="34" charset="0"/>
                <a:cs typeface="Segoe UI Semilight" panose="020B0402040204020203" pitchFamily="34" charset="0"/>
              </a:rPr>
              <a:t>does not always</a:t>
            </a:r>
            <a:r>
              <a:rPr lang="en-US" sz="1600" b="1">
                <a:latin typeface="Segoe UI Semilight" panose="020B0402040204020203" pitchFamily="34" charset="0"/>
                <a:cs typeface="Segoe UI Semilight" panose="020B0402040204020203" pitchFamily="34" charset="0"/>
              </a:rPr>
              <a:t> </a:t>
            </a:r>
            <a:r>
              <a:rPr lang="en-US" sz="1600">
                <a:latin typeface="Segoe UI Semilight" panose="020B0402040204020203" pitchFamily="34" charset="0"/>
                <a:cs typeface="Segoe UI Semilight" panose="020B0402040204020203" pitchFamily="34" charset="0"/>
              </a:rPr>
              <a:t>qualify as involved with the patient’s care.</a:t>
            </a:r>
            <a:endParaRPr lang="en-US" sz="1600"/>
          </a:p>
        </p:txBody>
      </p:sp>
      <p:sp>
        <p:nvSpPr>
          <p:cNvPr id="11" name="Freeform 10"/>
          <p:cNvSpPr/>
          <p:nvPr/>
        </p:nvSpPr>
        <p:spPr bwMode="gray">
          <a:xfrm rot="5400000">
            <a:off x="3305584" y="2456897"/>
            <a:ext cx="2233556" cy="2329238"/>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28575" cap="flat" cmpd="sng" algn="ctr">
            <a:solidFill>
              <a:srgbClr val="429644"/>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64008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w="12700">
                <a:solidFill>
                  <a:srgbClr val="333E48"/>
                </a:solidFill>
              </a:ln>
              <a:solidFill>
                <a:srgbClr val="333E48"/>
              </a:solidFill>
              <a:effectLst/>
              <a:uLnTx/>
              <a:uFillTx/>
            </a:endParaRPr>
          </a:p>
        </p:txBody>
      </p:sp>
      <p:sp>
        <p:nvSpPr>
          <p:cNvPr id="12" name="Freeform 11"/>
          <p:cNvSpPr/>
          <p:nvPr/>
        </p:nvSpPr>
        <p:spPr bwMode="gray">
          <a:xfrm rot="5400000">
            <a:off x="6154553" y="2456897"/>
            <a:ext cx="2233556" cy="2329238"/>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28575" cap="flat" cmpd="sng" algn="ctr">
            <a:solidFill>
              <a:srgbClr val="429644"/>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64008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w="12700">
                <a:solidFill>
                  <a:srgbClr val="333E48"/>
                </a:solidFill>
              </a:ln>
              <a:solidFill>
                <a:srgbClr val="333E48"/>
              </a:solidFill>
              <a:effectLst/>
              <a:uLnTx/>
              <a:uFillTx/>
            </a:endParaRPr>
          </a:p>
        </p:txBody>
      </p:sp>
      <p:sp>
        <p:nvSpPr>
          <p:cNvPr id="17"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Using PHI for Treatment</a:t>
            </a:r>
          </a:p>
        </p:txBody>
      </p:sp>
      <p:cxnSp>
        <p:nvCxnSpPr>
          <p:cNvPr id="18" name="Straight Connector 17"/>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A8A7A52B-57AB-C301-090A-5F9515D392C8}"/>
              </a:ext>
            </a:extLst>
          </p:cNvPr>
          <p:cNvGrpSpPr/>
          <p:nvPr/>
        </p:nvGrpSpPr>
        <p:grpSpPr>
          <a:xfrm>
            <a:off x="6939116" y="4392339"/>
            <a:ext cx="2057400" cy="575187"/>
            <a:chOff x="6939116" y="287594"/>
            <a:chExt cx="2057400" cy="575187"/>
          </a:xfrm>
        </p:grpSpPr>
        <p:sp>
          <p:nvSpPr>
            <p:cNvPr id="5" name="Rectangle 4">
              <a:extLst>
                <a:ext uri="{FF2B5EF4-FFF2-40B4-BE49-F238E27FC236}">
                  <a16:creationId xmlns:a16="http://schemas.microsoft.com/office/drawing/2014/main" id="{868327AA-8377-6C18-9714-4D2367AD2021}"/>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8E2E05A2-4C28-A7ED-AD98-763C3C5B7D36}"/>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902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629" y="1836438"/>
            <a:ext cx="2419814" cy="1815882"/>
          </a:xfrm>
          <a:prstGeom prst="rect">
            <a:avLst/>
          </a:prstGeom>
          <a:noFill/>
        </p:spPr>
        <p:txBody>
          <a:bodyPr wrap="square" rtlCol="0">
            <a:spAutoFit/>
          </a:bodyPr>
          <a:lstStyle/>
          <a:p>
            <a:pPr algn="ctr">
              <a:spcBef>
                <a:spcPts val="600"/>
              </a:spcBef>
              <a:spcAft>
                <a:spcPts val="1000"/>
              </a:spcAft>
            </a:pPr>
            <a:r>
              <a:rPr lang="en-US" sz="1600">
                <a:latin typeface="Segoe UI Semilight" panose="020B0402040204020203" pitchFamily="34" charset="0"/>
                <a:ea typeface="Verdana" pitchFamily="34" charset="0"/>
                <a:cs typeface="Segoe UI Semilight" panose="020B0402040204020203" pitchFamily="34" charset="0"/>
              </a:rPr>
              <a:t>An emergency room doctor may discuss a patient’s treatment in front of the patient’s friend if the patient asks that her friend come into the treatment room.</a:t>
            </a:r>
          </a:p>
        </p:txBody>
      </p:sp>
      <p:sp>
        <p:nvSpPr>
          <p:cNvPr id="5" name="TextBox 4"/>
          <p:cNvSpPr txBox="1"/>
          <p:nvPr/>
        </p:nvSpPr>
        <p:spPr>
          <a:xfrm>
            <a:off x="3439171" y="1840156"/>
            <a:ext cx="2419814" cy="1815882"/>
          </a:xfrm>
          <a:prstGeom prst="rect">
            <a:avLst/>
          </a:prstGeom>
          <a:noFill/>
        </p:spPr>
        <p:txBody>
          <a:bodyPr wrap="square" rtlCol="0">
            <a:spAutoFit/>
          </a:bodyPr>
          <a:lstStyle/>
          <a:p>
            <a:pPr algn="ctr">
              <a:spcBef>
                <a:spcPts val="600"/>
              </a:spcBef>
              <a:spcAft>
                <a:spcPts val="1000"/>
              </a:spcAft>
            </a:pPr>
            <a:r>
              <a:rPr lang="en-US" sz="1600">
                <a:latin typeface="Segoe UI Semilight" panose="020B0402040204020203" pitchFamily="34" charset="0"/>
                <a:ea typeface="Verdana" pitchFamily="34" charset="0"/>
                <a:cs typeface="Segoe UI Semilight" panose="020B0402040204020203" pitchFamily="34" charset="0"/>
              </a:rPr>
              <a:t>A doctor may discuss the drugs a patient needs to take with the patient’s health aide who has accompanied the patient to a medical appointment.</a:t>
            </a:r>
          </a:p>
        </p:txBody>
      </p:sp>
      <p:sp>
        <p:nvSpPr>
          <p:cNvPr id="6" name="TextBox 5"/>
          <p:cNvSpPr txBox="1"/>
          <p:nvPr/>
        </p:nvSpPr>
        <p:spPr>
          <a:xfrm>
            <a:off x="6409613" y="1834383"/>
            <a:ext cx="2419814" cy="1815882"/>
          </a:xfrm>
          <a:prstGeom prst="rect">
            <a:avLst/>
          </a:prstGeom>
          <a:noFill/>
        </p:spPr>
        <p:txBody>
          <a:bodyPr wrap="square" rtlCol="0">
            <a:spAutoFit/>
          </a:bodyPr>
          <a:lstStyle/>
          <a:p>
            <a:pPr algn="ctr">
              <a:spcBef>
                <a:spcPts val="600"/>
              </a:spcBef>
              <a:spcAft>
                <a:spcPts val="1000"/>
              </a:spcAft>
            </a:pPr>
            <a:r>
              <a:rPr lang="en-US" sz="1600">
                <a:latin typeface="Segoe UI Semilight" panose="020B0402040204020203" pitchFamily="34" charset="0"/>
                <a:ea typeface="Verdana" pitchFamily="34" charset="0"/>
                <a:cs typeface="Segoe UI Semilight" panose="020B0402040204020203" pitchFamily="34" charset="0"/>
              </a:rPr>
              <a:t>A doctor may give information about a patient’s mobility limitations to the patient’s sister who is driving the patient home from the hospital.</a:t>
            </a:r>
          </a:p>
        </p:txBody>
      </p:sp>
      <p:cxnSp>
        <p:nvCxnSpPr>
          <p:cNvPr id="8" name="Straight Connector 7"/>
          <p:cNvCxnSpPr/>
          <p:nvPr/>
        </p:nvCxnSpPr>
        <p:spPr bwMode="gray">
          <a:xfrm>
            <a:off x="474141" y="1811527"/>
            <a:ext cx="2377440" cy="0"/>
          </a:xfrm>
          <a:prstGeom prst="line">
            <a:avLst/>
          </a:prstGeom>
          <a:ln w="285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bwMode="gray">
          <a:xfrm>
            <a:off x="3460358" y="1822236"/>
            <a:ext cx="2377440" cy="0"/>
          </a:xfrm>
          <a:prstGeom prst="line">
            <a:avLst/>
          </a:prstGeom>
          <a:ln w="285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6498823" y="1816463"/>
            <a:ext cx="2377440" cy="0"/>
          </a:xfrm>
          <a:prstGeom prst="line">
            <a:avLst/>
          </a:prstGeom>
          <a:ln w="28575">
            <a:solidFill>
              <a:srgbClr val="00539B"/>
            </a:solidFill>
          </a:ln>
        </p:spPr>
        <p:style>
          <a:lnRef idx="1">
            <a:schemeClr val="accent1"/>
          </a:lnRef>
          <a:fillRef idx="0">
            <a:schemeClr val="accent1"/>
          </a:fillRef>
          <a:effectRef idx="0">
            <a:schemeClr val="accent1"/>
          </a:effectRef>
          <a:fontRef idx="minor">
            <a:schemeClr val="tx1"/>
          </a:fontRef>
        </p:style>
      </p:cxnSp>
      <p:pic>
        <p:nvPicPr>
          <p:cNvPr id="14" name="Picture 43" descr="L:\public\share\ABC Templates and Resources\Template Resources (AB and TABC)\Art Icons Logos (AB and TABC)\Icons (AB and TABC)\Knee-Joint.png"/>
          <p:cNvPicPr>
            <a:picLocks noChangeAspect="1" noChangeArrowheads="1"/>
          </p:cNvPicPr>
          <p:nvPr/>
        </p:nvPicPr>
        <p:blipFill rotWithShape="1">
          <a:blip r:embed="rId2" cstate="print">
            <a:biLevel thresh="25000"/>
            <a:extLst>
              <a:ext uri="{28A0092B-C50C-407E-A947-70E740481C1C}">
                <a14:useLocalDpi xmlns:a14="http://schemas.microsoft.com/office/drawing/2010/main"/>
              </a:ext>
            </a:extLst>
          </a:blip>
          <a:srcRect t="-1" b="25241"/>
          <a:stretch/>
        </p:blipFill>
        <p:spPr bwMode="auto">
          <a:xfrm>
            <a:off x="7344456" y="1274938"/>
            <a:ext cx="550127" cy="5061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398219" y="1279499"/>
            <a:ext cx="501718" cy="495030"/>
          </a:xfrm>
          <a:prstGeom prst="rect">
            <a:avLst/>
          </a:prstGeom>
        </p:spPr>
      </p:pic>
      <p:pic>
        <p:nvPicPr>
          <p:cNvPr id="17" name="Picture 7" descr="L:\public\share\ABC Templates and Resources\ABC Art Icons Logos\ABC Modern Icons\Person_Doctor.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1353870" y="1222992"/>
            <a:ext cx="437332" cy="548808"/>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Examples of Sharing with Others</a:t>
            </a:r>
          </a:p>
        </p:txBody>
      </p:sp>
      <p:cxnSp>
        <p:nvCxnSpPr>
          <p:cNvPr id="20" name="Straight Connector 19"/>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0EDFFE7E-2E50-B359-8461-DF4F4FE0E4C7}"/>
              </a:ext>
            </a:extLst>
          </p:cNvPr>
          <p:cNvGrpSpPr/>
          <p:nvPr/>
        </p:nvGrpSpPr>
        <p:grpSpPr>
          <a:xfrm>
            <a:off x="6939116" y="4392339"/>
            <a:ext cx="2057400" cy="575187"/>
            <a:chOff x="6939116" y="287594"/>
            <a:chExt cx="2057400" cy="575187"/>
          </a:xfrm>
        </p:grpSpPr>
        <p:sp>
          <p:nvSpPr>
            <p:cNvPr id="3" name="Rectangle 2">
              <a:extLst>
                <a:ext uri="{FF2B5EF4-FFF2-40B4-BE49-F238E27FC236}">
                  <a16:creationId xmlns:a16="http://schemas.microsoft.com/office/drawing/2014/main" id="{CD7CD639-A8BC-CB86-1CA7-75F74B72C9BF}"/>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D674B76A-6834-A183-212E-D5AA75542A2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ABA8746B-F37D-AFBE-FAF0-F72EB236C4FB}"/>
              </a:ext>
            </a:extLst>
          </p:cNvPr>
          <p:cNvSpPr txBox="1"/>
          <p:nvPr/>
        </p:nvSpPr>
        <p:spPr>
          <a:xfrm>
            <a:off x="5854551" y="73099"/>
            <a:ext cx="3121984" cy="646669"/>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ts val="2100"/>
              </a:lnSpc>
              <a:spcAft>
                <a:spcPts val="900"/>
              </a:spcAft>
            </a:pPr>
            <a:r>
              <a:rPr lang="en-US" sz="1600" b="1">
                <a:solidFill>
                  <a:srgbClr val="000000"/>
                </a:solidFill>
                <a:latin typeface="Arial"/>
                <a:ea typeface="Cambria"/>
                <a:cs typeface="Arial"/>
              </a:rPr>
              <a:t>Put questions in Teams Chat </a:t>
            </a:r>
            <a:endParaRPr lang="en-US" b="1">
              <a:solidFill>
                <a:srgbClr val="000000"/>
              </a:solidFill>
              <a:latin typeface="Arial"/>
              <a:ea typeface="Cambria"/>
              <a:cs typeface="Arial"/>
            </a:endParaRPr>
          </a:p>
          <a:p>
            <a:pPr algn="ctr">
              <a:lnSpc>
                <a:spcPts val="2100"/>
              </a:lnSpc>
              <a:spcAft>
                <a:spcPts val="900"/>
              </a:spcAft>
            </a:pPr>
            <a:r>
              <a:rPr lang="en-US" sz="1600" b="1">
                <a:solidFill>
                  <a:srgbClr val="000000"/>
                </a:solidFill>
                <a:latin typeface="Arial"/>
                <a:ea typeface="Cambria"/>
                <a:cs typeface="Arial"/>
              </a:rPr>
              <a:t>or Text Covenant1 to 22333</a:t>
            </a:r>
            <a:endParaRPr lang="en-US" sz="1800" b="1" i="0">
              <a:solidFill>
                <a:srgbClr val="000000"/>
              </a:solidFill>
              <a:latin typeface="Arial"/>
              <a:ea typeface="Cambria"/>
              <a:cs typeface="Arial"/>
            </a:endParaRPr>
          </a:p>
        </p:txBody>
      </p:sp>
    </p:spTree>
    <p:extLst>
      <p:ext uri="{BB962C8B-B14F-4D97-AF65-F5344CB8AC3E}">
        <p14:creationId xmlns:p14="http://schemas.microsoft.com/office/powerpoint/2010/main" val="94040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92894" y="931128"/>
            <a:ext cx="7936705" cy="774131"/>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Font typeface="Wingdings" charset="2"/>
              <a:buNone/>
            </a:pPr>
            <a:r>
              <a:rPr lang="en-US" altLang="en-US" b="1">
                <a:solidFill>
                  <a:schemeClr val="tx1"/>
                </a:solidFill>
                <a:latin typeface="Segoe UI Semilight" panose="020B0402040204020203" pitchFamily="34" charset="0"/>
                <a:ea typeface="Verdana" pitchFamily="34" charset="0"/>
                <a:cs typeface="Segoe UI Semilight" panose="020B0402040204020203" pitchFamily="34" charset="0"/>
              </a:rPr>
              <a:t>When the patient is unable to give authorization due to incapacity or other emergency circumstances:</a:t>
            </a:r>
          </a:p>
        </p:txBody>
      </p:sp>
      <p:pic>
        <p:nvPicPr>
          <p:cNvPr id="7" name="Picture 6"/>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75731" y="1963105"/>
            <a:ext cx="542694" cy="479380"/>
          </a:xfrm>
          <a:prstGeom prst="rect">
            <a:avLst/>
          </a:prstGeom>
        </p:spPr>
      </p:pic>
      <p:pic>
        <p:nvPicPr>
          <p:cNvPr id="8" name="Picture 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51869" y="2898111"/>
            <a:ext cx="693383" cy="429898"/>
          </a:xfrm>
          <a:prstGeom prst="rect">
            <a:avLst/>
          </a:prstGeom>
        </p:spPr>
      </p:pic>
      <p:pic>
        <p:nvPicPr>
          <p:cNvPr id="9" name="Picture 4" descr="C:\Users\LaneE\Box Sync\Everything\Icons\Document_verify.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744698" y="3630376"/>
            <a:ext cx="385294" cy="58199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When the Patient is Incapacitated</a:t>
            </a:r>
          </a:p>
        </p:txBody>
      </p:sp>
      <p:cxnSp>
        <p:nvCxnSpPr>
          <p:cNvPr id="12" name="Straight Connector 11"/>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2" name="TextBox 1">
            <a:extLst>
              <a:ext uri="{FF2B5EF4-FFF2-40B4-BE49-F238E27FC236}">
                <a16:creationId xmlns:a16="http://schemas.microsoft.com/office/drawing/2014/main" id="{7AA7DD88-A326-4E50-E5C8-8BE697FAB9B0}"/>
              </a:ext>
            </a:extLst>
          </p:cNvPr>
          <p:cNvSpPr txBox="1"/>
          <p:nvPr/>
        </p:nvSpPr>
        <p:spPr>
          <a:xfrm>
            <a:off x="1485900" y="1857375"/>
            <a:ext cx="7250906" cy="2441694"/>
          </a:xfrm>
          <a:prstGeom prst="rect">
            <a:avLst/>
          </a:prstGeom>
          <a:noFill/>
        </p:spPr>
        <p:txBody>
          <a:bodyPr wrap="square" lIns="91440" tIns="45720" rIns="91440" bIns="45720" rtlCol="0" anchor="t">
            <a:spAutoFit/>
          </a:bodyPr>
          <a:lstStyle/>
          <a:p>
            <a:pPr marL="0" indent="0">
              <a:spcBef>
                <a:spcPts val="600"/>
              </a:spcBef>
              <a:spcAft>
                <a:spcPts val="1000"/>
              </a:spcAft>
              <a:buNone/>
            </a:pPr>
            <a:r>
              <a:rPr lang="en-US" altLang="en-US" sz="1800">
                <a:latin typeface="Segoe UI Semilight"/>
                <a:ea typeface="Verdana"/>
                <a:cs typeface="Segoe UI Semilight"/>
              </a:rPr>
              <a:t>Check the chart for any patient preferences regarding others involved with their care.</a:t>
            </a:r>
          </a:p>
          <a:p>
            <a:pPr>
              <a:spcBef>
                <a:spcPts val="600"/>
              </a:spcBef>
              <a:spcAft>
                <a:spcPts val="1000"/>
              </a:spcAft>
            </a:pPr>
            <a:r>
              <a:rPr lang="en-US" sz="1800">
                <a:latin typeface="Segoe UI Semilight"/>
                <a:ea typeface="Verdana"/>
                <a:cs typeface="Segoe UI Semilight"/>
              </a:rPr>
              <a:t>You may share the patient’s information with family, friends, or others, as long as you determine, based on professional judgment, that it is in the best interest of the patient.</a:t>
            </a:r>
            <a:r>
              <a:rPr lang="en-US">
                <a:latin typeface="Segoe UI Semilight"/>
                <a:ea typeface="Verdana"/>
                <a:cs typeface="Segoe UI Semilight"/>
              </a:rPr>
              <a:t> (No restrictions)</a:t>
            </a:r>
            <a:endParaRPr lang="en-US" sz="1800">
              <a:latin typeface="Segoe UI Semilight" panose="020B0402040204020203" pitchFamily="34" charset="0"/>
              <a:ea typeface="Verdana" pitchFamily="34" charset="0"/>
              <a:cs typeface="Segoe UI Semilight" panose="020B0402040204020203" pitchFamily="34" charset="0"/>
            </a:endParaRPr>
          </a:p>
          <a:p>
            <a:pPr marL="0" indent="0">
              <a:spcBef>
                <a:spcPts val="600"/>
              </a:spcBef>
              <a:spcAft>
                <a:spcPts val="1000"/>
              </a:spcAft>
              <a:buNone/>
            </a:pPr>
            <a:r>
              <a:rPr lang="en-US" sz="1800">
                <a:latin typeface="Segoe UI Semilight"/>
                <a:ea typeface="Verdana"/>
                <a:cs typeface="Segoe UI Semilight"/>
              </a:rPr>
              <a:t>Only disclose the information the person involved in care needs to know about the patient’s care.</a:t>
            </a:r>
          </a:p>
        </p:txBody>
      </p:sp>
      <p:grpSp>
        <p:nvGrpSpPr>
          <p:cNvPr id="3" name="Group 2">
            <a:extLst>
              <a:ext uri="{FF2B5EF4-FFF2-40B4-BE49-F238E27FC236}">
                <a16:creationId xmlns:a16="http://schemas.microsoft.com/office/drawing/2014/main" id="{46A3A9D6-C409-5E92-6530-D1C732F9388D}"/>
              </a:ext>
            </a:extLst>
          </p:cNvPr>
          <p:cNvGrpSpPr/>
          <p:nvPr/>
        </p:nvGrpSpPr>
        <p:grpSpPr>
          <a:xfrm>
            <a:off x="6939116" y="4392339"/>
            <a:ext cx="2057400" cy="575187"/>
            <a:chOff x="6939116" y="287594"/>
            <a:chExt cx="2057400" cy="575187"/>
          </a:xfrm>
        </p:grpSpPr>
        <p:sp>
          <p:nvSpPr>
            <p:cNvPr id="4" name="Rectangle 3">
              <a:extLst>
                <a:ext uri="{FF2B5EF4-FFF2-40B4-BE49-F238E27FC236}">
                  <a16:creationId xmlns:a16="http://schemas.microsoft.com/office/drawing/2014/main" id="{1B53165F-FA17-5720-8644-44FF06D115E5}"/>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3D50F11F-6B47-A229-465A-A5D3CAC1BD05}"/>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233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450" y="1808257"/>
            <a:ext cx="2419814" cy="1815882"/>
          </a:xfrm>
          <a:prstGeom prst="rect">
            <a:avLst/>
          </a:prstGeom>
          <a:noFill/>
        </p:spPr>
        <p:txBody>
          <a:bodyPr wrap="square" rtlCol="0">
            <a:spAutoFit/>
          </a:bodyPr>
          <a:lstStyle/>
          <a:p>
            <a:pPr algn="ctr">
              <a:spcBef>
                <a:spcPts val="600"/>
              </a:spcBef>
              <a:spcAft>
                <a:spcPts val="1000"/>
              </a:spcAft>
            </a:pPr>
            <a:r>
              <a:rPr lang="en-US" altLang="en-US" sz="1600">
                <a:latin typeface="Segoe UI Semilight" panose="020B0402040204020203" pitchFamily="34" charset="0"/>
                <a:ea typeface="Verdana" pitchFamily="34" charset="0"/>
                <a:cs typeface="Segoe UI Semilight" panose="020B0402040204020203" pitchFamily="34" charset="0"/>
              </a:rPr>
              <a:t>A surgeon who did emergency surgery on a patient may tell the patient’s spouse about the patient’s condition while the patient is unconscious.</a:t>
            </a:r>
          </a:p>
        </p:txBody>
      </p:sp>
      <p:sp>
        <p:nvSpPr>
          <p:cNvPr id="5" name="TextBox 4"/>
          <p:cNvSpPr txBox="1"/>
          <p:nvPr/>
        </p:nvSpPr>
        <p:spPr>
          <a:xfrm>
            <a:off x="3324920" y="1808257"/>
            <a:ext cx="2419814" cy="1323439"/>
          </a:xfrm>
          <a:prstGeom prst="rect">
            <a:avLst/>
          </a:prstGeom>
          <a:noFill/>
        </p:spPr>
        <p:txBody>
          <a:bodyPr wrap="square" rtlCol="0">
            <a:spAutoFit/>
          </a:bodyPr>
          <a:lstStyle/>
          <a:p>
            <a:pPr algn="ctr">
              <a:spcBef>
                <a:spcPts val="600"/>
              </a:spcBef>
              <a:spcAft>
                <a:spcPts val="1000"/>
              </a:spcAft>
            </a:pPr>
            <a:r>
              <a:rPr lang="en-US" altLang="en-US" sz="1600">
                <a:latin typeface="Segoe UI Semilight" panose="020B0402040204020203" pitchFamily="34" charset="0"/>
                <a:ea typeface="Verdana" pitchFamily="34" charset="0"/>
                <a:cs typeface="Segoe UI Semilight" panose="020B0402040204020203" pitchFamily="34" charset="0"/>
              </a:rPr>
              <a:t>A pharmacist may give a prescription to a patient’s friend who the patient has sent to pick up the prescription.</a:t>
            </a:r>
          </a:p>
        </p:txBody>
      </p:sp>
      <p:sp>
        <p:nvSpPr>
          <p:cNvPr id="6" name="TextBox 5"/>
          <p:cNvSpPr txBox="1"/>
          <p:nvPr/>
        </p:nvSpPr>
        <p:spPr>
          <a:xfrm>
            <a:off x="6206580" y="1808257"/>
            <a:ext cx="2419814" cy="2062103"/>
          </a:xfrm>
          <a:prstGeom prst="rect">
            <a:avLst/>
          </a:prstGeom>
          <a:noFill/>
        </p:spPr>
        <p:txBody>
          <a:bodyPr wrap="square" rtlCol="0">
            <a:spAutoFit/>
          </a:bodyPr>
          <a:lstStyle/>
          <a:p>
            <a:pPr algn="ctr">
              <a:spcBef>
                <a:spcPts val="600"/>
              </a:spcBef>
              <a:spcAft>
                <a:spcPts val="1000"/>
              </a:spcAft>
            </a:pPr>
            <a:r>
              <a:rPr lang="en-US" altLang="en-US" sz="1600">
                <a:latin typeface="Segoe UI Semilight" panose="020B0402040204020203" pitchFamily="34" charset="0"/>
                <a:ea typeface="Verdana" pitchFamily="34" charset="0"/>
                <a:cs typeface="Segoe UI Semilight" panose="020B0402040204020203" pitchFamily="34" charset="0"/>
              </a:rPr>
              <a:t>A health care provider may give information regarding a patient’s drug dosage to the patient’s health aide who calls the provider with questions about a prescription.</a:t>
            </a:r>
          </a:p>
        </p:txBody>
      </p:sp>
      <p:cxnSp>
        <p:nvCxnSpPr>
          <p:cNvPr id="8" name="Straight Connector 7"/>
          <p:cNvCxnSpPr/>
          <p:nvPr/>
        </p:nvCxnSpPr>
        <p:spPr bwMode="gray">
          <a:xfrm>
            <a:off x="620962" y="1783346"/>
            <a:ext cx="2377440" cy="0"/>
          </a:xfrm>
          <a:prstGeom prst="line">
            <a:avLst/>
          </a:prstGeom>
          <a:ln w="285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3367294" y="1790337"/>
            <a:ext cx="2377440" cy="0"/>
          </a:xfrm>
          <a:prstGeom prst="line">
            <a:avLst/>
          </a:prstGeom>
          <a:ln w="285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6248954" y="1790337"/>
            <a:ext cx="2377440" cy="0"/>
          </a:xfrm>
          <a:prstGeom prst="line">
            <a:avLst/>
          </a:prstGeom>
          <a:ln w="28575">
            <a:solidFill>
              <a:srgbClr val="00539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1407014" y="1232828"/>
            <a:ext cx="624686" cy="493503"/>
          </a:xfrm>
          <a:prstGeom prst="rect">
            <a:avLst/>
          </a:prstGeom>
        </p:spPr>
      </p:pic>
      <p:pic>
        <p:nvPicPr>
          <p:cNvPr id="18" name="Picture 1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176537" y="1273373"/>
            <a:ext cx="430594" cy="451337"/>
          </a:xfrm>
          <a:prstGeom prst="rect">
            <a:avLst/>
          </a:prstGeom>
        </p:spPr>
      </p:pic>
      <p:pic>
        <p:nvPicPr>
          <p:cNvPr id="19" name="Picture 18"/>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4091305" y="1299690"/>
            <a:ext cx="815673" cy="451337"/>
          </a:xfrm>
          <a:prstGeom prst="rect">
            <a:avLst/>
          </a:prstGeom>
        </p:spPr>
      </p:pic>
      <p:sp>
        <p:nvSpPr>
          <p:cNvPr id="21"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fontScale="92500"/>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Examples of Sharing When the Patient Cannot Authorize</a:t>
            </a:r>
          </a:p>
        </p:txBody>
      </p:sp>
      <p:cxnSp>
        <p:nvCxnSpPr>
          <p:cNvPr id="22" name="Straight Connector 21"/>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537457F8-467E-FA5F-D742-F71573860621}"/>
              </a:ext>
            </a:extLst>
          </p:cNvPr>
          <p:cNvGrpSpPr/>
          <p:nvPr/>
        </p:nvGrpSpPr>
        <p:grpSpPr>
          <a:xfrm>
            <a:off x="6939116" y="4392339"/>
            <a:ext cx="2057400" cy="575187"/>
            <a:chOff x="6939116" y="287594"/>
            <a:chExt cx="2057400" cy="575187"/>
          </a:xfrm>
        </p:grpSpPr>
        <p:sp>
          <p:nvSpPr>
            <p:cNvPr id="3" name="Rectangle 2">
              <a:extLst>
                <a:ext uri="{FF2B5EF4-FFF2-40B4-BE49-F238E27FC236}">
                  <a16:creationId xmlns:a16="http://schemas.microsoft.com/office/drawing/2014/main" id="{BDBD0B56-683F-731B-84E4-8C0703AD0459}"/>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DC66C10E-11E5-E231-B263-7A5039C12190}"/>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304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231886" y="1214111"/>
            <a:ext cx="1" cy="2824974"/>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a:off x="763857" y="2518216"/>
            <a:ext cx="7309626"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4" name="Content Placeholder 2"/>
          <p:cNvSpPr txBox="1">
            <a:spLocks/>
          </p:cNvSpPr>
          <p:nvPr/>
        </p:nvSpPr>
        <p:spPr>
          <a:xfrm>
            <a:off x="763858" y="1265546"/>
            <a:ext cx="3468029" cy="1264702"/>
          </a:xfrm>
          <a:prstGeom prst="rect">
            <a:avLst/>
          </a:prstGeom>
        </p:spPr>
        <p:txBody>
          <a:bodyPr vert="horz" lIns="0" tIns="45720" rIns="91440" bIns="45720" rtlCol="0" anchor="t">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None/>
            </a:pPr>
            <a:r>
              <a:rPr lang="en-US" altLang="en-US">
                <a:solidFill>
                  <a:schemeClr val="tx1"/>
                </a:solidFill>
                <a:latin typeface="Segoe UI Semilight"/>
                <a:ea typeface="Verdana"/>
                <a:cs typeface="Segoe UI Semilight"/>
              </a:rPr>
              <a:t>Access is granted based on provisioning protocols</a:t>
            </a:r>
          </a:p>
        </p:txBody>
      </p:sp>
      <p:sp>
        <p:nvSpPr>
          <p:cNvPr id="7"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Access to Epic and Other Information Systems</a:t>
            </a:r>
          </a:p>
        </p:txBody>
      </p:sp>
      <p:cxnSp>
        <p:nvCxnSpPr>
          <p:cNvPr id="8" name="Straight Connector 7"/>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9" name="Content Placeholder 2"/>
          <p:cNvSpPr txBox="1">
            <a:spLocks/>
          </p:cNvSpPr>
          <p:nvPr/>
        </p:nvSpPr>
        <p:spPr>
          <a:xfrm>
            <a:off x="830766" y="2655396"/>
            <a:ext cx="3334213" cy="1264702"/>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800"/>
              </a:spcBef>
              <a:spcAft>
                <a:spcPts val="1333"/>
              </a:spcAft>
              <a:buNone/>
            </a:pPr>
            <a:r>
              <a:rPr lang="en-US" altLang="en-US" sz="2000">
                <a:solidFill>
                  <a:schemeClr val="tx1"/>
                </a:solidFill>
                <a:latin typeface="Segoe UI Semilight" panose="020B0402040204020203" pitchFamily="34" charset="0"/>
                <a:ea typeface="Verdana" pitchFamily="34" charset="0"/>
                <a:cs typeface="Segoe UI Semilight" panose="020B0402040204020203" pitchFamily="34" charset="0"/>
              </a:rPr>
              <a:t>You may not view </a:t>
            </a:r>
            <a:r>
              <a:rPr lang="en-US" altLang="en-US" sz="2000" b="1">
                <a:solidFill>
                  <a:schemeClr val="tx1"/>
                </a:solidFill>
                <a:latin typeface="Segoe UI Semilight" panose="020B0402040204020203" pitchFamily="34" charset="0"/>
                <a:ea typeface="Verdana" pitchFamily="34" charset="0"/>
                <a:cs typeface="Segoe UI Semilight" panose="020B0402040204020203" pitchFamily="34" charset="0"/>
              </a:rPr>
              <a:t>your     own record</a:t>
            </a:r>
            <a:r>
              <a:rPr lang="en-US" altLang="en-US" sz="2000">
                <a:solidFill>
                  <a:schemeClr val="tx1"/>
                </a:solidFill>
                <a:latin typeface="Segoe UI Semilight" panose="020B0402040204020203" pitchFamily="34" charset="0"/>
                <a:ea typeface="Verdana" pitchFamily="34" charset="0"/>
                <a:cs typeface="Segoe UI Semilight" panose="020B0402040204020203" pitchFamily="34" charset="0"/>
              </a:rPr>
              <a:t>, or information  of family members, friends, neighbors, or co-workers</a:t>
            </a:r>
          </a:p>
        </p:txBody>
      </p:sp>
      <p:sp>
        <p:nvSpPr>
          <p:cNvPr id="10" name="Content Placeholder 2"/>
          <p:cNvSpPr txBox="1">
            <a:spLocks/>
          </p:cNvSpPr>
          <p:nvPr/>
        </p:nvSpPr>
        <p:spPr>
          <a:xfrm>
            <a:off x="4817326" y="2654655"/>
            <a:ext cx="3468029" cy="1264702"/>
          </a:xfrm>
          <a:prstGeom prst="rect">
            <a:avLst/>
          </a:prstGeom>
        </p:spPr>
        <p:txBody>
          <a:bodyPr vert="horz" lIns="0" tIns="45720" rIns="91440" bIns="45720" rtlCol="0" anchor="t">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None/>
            </a:pPr>
            <a:r>
              <a:rPr lang="en-US" altLang="en-US">
                <a:solidFill>
                  <a:schemeClr val="tx1"/>
                </a:solidFill>
                <a:latin typeface="Segoe UI Semilight"/>
                <a:ea typeface="Verdana"/>
                <a:cs typeface="Segoe UI Semilight"/>
              </a:rPr>
              <a:t>Inappropriate access, use, or disclosure will result in corrective action up to and including termination</a:t>
            </a: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p:txBody>
      </p:sp>
      <p:sp>
        <p:nvSpPr>
          <p:cNvPr id="11" name="Content Placeholder 2"/>
          <p:cNvSpPr txBox="1">
            <a:spLocks/>
          </p:cNvSpPr>
          <p:nvPr/>
        </p:nvSpPr>
        <p:spPr>
          <a:xfrm>
            <a:off x="4817327" y="1263799"/>
            <a:ext cx="3468029" cy="1117979"/>
          </a:xfrm>
          <a:prstGeom prst="rect">
            <a:avLst/>
          </a:prstGeom>
        </p:spPr>
        <p:txBody>
          <a:bodyPr vert="horz" lIns="0" tIns="45720" rIns="91440" bIns="45720" rtlCol="0" anchor="t">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None/>
            </a:pPr>
            <a:r>
              <a:rPr lang="en-US" altLang="en-US">
                <a:solidFill>
                  <a:schemeClr val="tx1"/>
                </a:solidFill>
                <a:latin typeface="Segoe UI Semilight"/>
                <a:ea typeface="Verdana"/>
                <a:cs typeface="Segoe UI Semilight"/>
              </a:rPr>
              <a:t>Access is monitored and recorded 24/7</a:t>
            </a: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p:txBody>
      </p:sp>
      <p:pic>
        <p:nvPicPr>
          <p:cNvPr id="5" name="Pictur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786426" y="2246349"/>
            <a:ext cx="903247" cy="843032"/>
          </a:xfrm>
          <a:prstGeom prst="rect">
            <a:avLst/>
          </a:prstGeom>
          <a:solidFill>
            <a:schemeClr val="bg1"/>
          </a:solidFill>
        </p:spPr>
      </p:pic>
      <p:grpSp>
        <p:nvGrpSpPr>
          <p:cNvPr id="2" name="Group 1">
            <a:extLst>
              <a:ext uri="{FF2B5EF4-FFF2-40B4-BE49-F238E27FC236}">
                <a16:creationId xmlns:a16="http://schemas.microsoft.com/office/drawing/2014/main" id="{F2584B24-C192-6777-9A71-B4698F974695}"/>
              </a:ext>
            </a:extLst>
          </p:cNvPr>
          <p:cNvGrpSpPr/>
          <p:nvPr/>
        </p:nvGrpSpPr>
        <p:grpSpPr>
          <a:xfrm>
            <a:off x="6939116" y="4392339"/>
            <a:ext cx="2057400" cy="575187"/>
            <a:chOff x="6939116" y="287594"/>
            <a:chExt cx="2057400" cy="575187"/>
          </a:xfrm>
        </p:grpSpPr>
        <p:sp>
          <p:nvSpPr>
            <p:cNvPr id="12" name="Rectangle 11">
              <a:extLst>
                <a:ext uri="{FF2B5EF4-FFF2-40B4-BE49-F238E27FC236}">
                  <a16:creationId xmlns:a16="http://schemas.microsoft.com/office/drawing/2014/main" id="{4F70FC05-C790-55F8-78DF-20681877B1A5}"/>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D25F382F-05F5-87B3-1F94-B50C688F91F5}"/>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2EB68D4D-FF82-223F-A4F2-CBABC6DD4FCB}"/>
              </a:ext>
            </a:extLst>
          </p:cNvPr>
          <p:cNvSpPr txBox="1"/>
          <p:nvPr/>
        </p:nvSpPr>
        <p:spPr>
          <a:xfrm>
            <a:off x="2671429" y="4319478"/>
            <a:ext cx="3121984" cy="646669"/>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ts val="2100"/>
              </a:lnSpc>
              <a:spcAft>
                <a:spcPts val="900"/>
              </a:spcAft>
            </a:pPr>
            <a:r>
              <a:rPr lang="en-US" sz="1600" b="1">
                <a:solidFill>
                  <a:srgbClr val="000000"/>
                </a:solidFill>
                <a:latin typeface="Arial"/>
                <a:ea typeface="Cambria"/>
                <a:cs typeface="Arial"/>
              </a:rPr>
              <a:t>Put questions in Teams Chat </a:t>
            </a:r>
            <a:endParaRPr lang="en-US" b="1">
              <a:solidFill>
                <a:srgbClr val="000000"/>
              </a:solidFill>
              <a:latin typeface="Arial"/>
              <a:ea typeface="Cambria"/>
              <a:cs typeface="Arial"/>
            </a:endParaRPr>
          </a:p>
          <a:p>
            <a:pPr algn="ctr">
              <a:lnSpc>
                <a:spcPts val="2100"/>
              </a:lnSpc>
              <a:spcAft>
                <a:spcPts val="900"/>
              </a:spcAft>
            </a:pPr>
            <a:r>
              <a:rPr lang="en-US" sz="1600" b="1">
                <a:solidFill>
                  <a:srgbClr val="000000"/>
                </a:solidFill>
                <a:latin typeface="Arial"/>
                <a:ea typeface="Cambria"/>
                <a:cs typeface="Arial"/>
              </a:rPr>
              <a:t>or Text Covenant1 to 22333</a:t>
            </a:r>
            <a:endParaRPr lang="en-US" sz="1800" b="1" i="0">
              <a:solidFill>
                <a:srgbClr val="000000"/>
              </a:solidFill>
              <a:latin typeface="Arial"/>
              <a:ea typeface="Cambria"/>
              <a:cs typeface="Arial"/>
            </a:endParaRPr>
          </a:p>
        </p:txBody>
      </p:sp>
    </p:spTree>
    <p:extLst>
      <p:ext uri="{BB962C8B-B14F-4D97-AF65-F5344CB8AC3E}">
        <p14:creationId xmlns:p14="http://schemas.microsoft.com/office/powerpoint/2010/main" val="346266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51"/>
            <a:ext cx="9144000" cy="739338"/>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Impermissible Uses of Epic </a:t>
            </a:r>
          </a:p>
        </p:txBody>
      </p:sp>
      <p:cxnSp>
        <p:nvCxnSpPr>
          <p:cNvPr id="8" name="Straight Connector 7"/>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02FA8BD5-1455-42BC-921A-679003296AA0}"/>
              </a:ext>
            </a:extLst>
          </p:cNvPr>
          <p:cNvSpPr txBox="1"/>
          <p:nvPr/>
        </p:nvSpPr>
        <p:spPr>
          <a:xfrm>
            <a:off x="1035633" y="859335"/>
            <a:ext cx="3876853" cy="3416320"/>
          </a:xfrm>
          <a:prstGeom prst="rect">
            <a:avLst/>
          </a:prstGeom>
          <a:noFill/>
        </p:spPr>
        <p:txBody>
          <a:bodyPr wrap="square" numCol="1">
            <a:spAutoFit/>
          </a:bodyPr>
          <a:lstStyle/>
          <a:p>
            <a:pPr marR="0" lvl="0">
              <a:spcBef>
                <a:spcPts val="0"/>
              </a:spcBef>
              <a:spcAft>
                <a:spcPts val="0"/>
              </a:spcAft>
            </a:pPr>
            <a:r>
              <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rPr>
              <a:t>Using the Electronic Health Record (EHR) to locate demographic information (for non business)</a:t>
            </a:r>
            <a:r>
              <a:rPr lang="en-US" sz="14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rPr>
              <a:t>. </a:t>
            </a:r>
          </a:p>
          <a:p>
            <a:pPr marR="0" lvl="0">
              <a:spcBef>
                <a:spcPts val="0"/>
              </a:spcBef>
              <a:spcAft>
                <a:spcPts val="0"/>
              </a:spcAft>
            </a:pPr>
            <a:endPar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endParaRPr>
          </a:p>
          <a:p>
            <a:pPr marR="0" lvl="0">
              <a:spcBef>
                <a:spcPts val="0"/>
              </a:spcBef>
              <a:spcAft>
                <a:spcPts val="0"/>
              </a:spcAft>
            </a:pPr>
            <a:r>
              <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rPr>
              <a:t>Searching, monitoring, accessing medical information for purposes </a:t>
            </a:r>
            <a:br>
              <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rPr>
            </a:br>
            <a:r>
              <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rPr>
              <a:t>of curiosity/concern.</a:t>
            </a:r>
          </a:p>
          <a:p>
            <a:endPar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endParaRPr>
          </a:p>
          <a:p>
            <a:r>
              <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rPr>
              <a:t>Using census boards/track boards, appointment desk, or other modules in the EHR outside your job role.</a:t>
            </a:r>
          </a:p>
          <a:p>
            <a:pPr marL="342900" marR="0" lvl="0" indent="-342900">
              <a:spcBef>
                <a:spcPts val="0"/>
              </a:spcBef>
              <a:spcAft>
                <a:spcPts val="0"/>
              </a:spcAft>
              <a:buFont typeface="Wingdings" panose="05000000000000000000" pitchFamily="2" charset="2"/>
              <a:buChar char=""/>
            </a:pPr>
            <a:endParaRPr lang="en-US" sz="18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p:txBody>
      </p:sp>
      <p:cxnSp>
        <p:nvCxnSpPr>
          <p:cNvPr id="9" name="Straight Connector 8">
            <a:extLst>
              <a:ext uri="{FF2B5EF4-FFF2-40B4-BE49-F238E27FC236}">
                <a16:creationId xmlns:a16="http://schemas.microsoft.com/office/drawing/2014/main" id="{25FD1CEB-5849-42FE-AAE2-936B0C816853}"/>
              </a:ext>
            </a:extLst>
          </p:cNvPr>
          <p:cNvCxnSpPr>
            <a:cxnSpLocks/>
          </p:cNvCxnSpPr>
          <p:nvPr/>
        </p:nvCxnSpPr>
        <p:spPr>
          <a:xfrm>
            <a:off x="200722" y="1884355"/>
            <a:ext cx="8801975"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A543255C-E9B7-4313-8A7A-82BB1AF7970F}"/>
              </a:ext>
            </a:extLst>
          </p:cNvPr>
          <p:cNvCxnSpPr>
            <a:cxnSpLocks/>
          </p:cNvCxnSpPr>
          <p:nvPr/>
        </p:nvCxnSpPr>
        <p:spPr>
          <a:xfrm>
            <a:off x="200722" y="2986322"/>
            <a:ext cx="8801975"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D85E0166-EF9C-4EC5-B68D-45FC689D55A6}"/>
              </a:ext>
            </a:extLst>
          </p:cNvPr>
          <p:cNvCxnSpPr>
            <a:cxnSpLocks/>
          </p:cNvCxnSpPr>
          <p:nvPr/>
        </p:nvCxnSpPr>
        <p:spPr>
          <a:xfrm>
            <a:off x="238138" y="4122180"/>
            <a:ext cx="8801975"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F49F4D3D-00B9-437D-A51B-2CBB8D9E542C}"/>
              </a:ext>
            </a:extLst>
          </p:cNvPr>
          <p:cNvSpPr txBox="1"/>
          <p:nvPr/>
        </p:nvSpPr>
        <p:spPr>
          <a:xfrm>
            <a:off x="4848805" y="935488"/>
            <a:ext cx="3992137" cy="3693319"/>
          </a:xfrm>
          <a:prstGeom prst="rect">
            <a:avLst/>
          </a:prstGeom>
          <a:noFill/>
        </p:spPr>
        <p:txBody>
          <a:bodyPr wrap="square" numCol="1">
            <a:spAutoFit/>
          </a:bodyPr>
          <a:lstStyle/>
          <a:p>
            <a:pPr marR="0" lvl="0">
              <a:spcBef>
                <a:spcPts val="0"/>
              </a:spcBef>
              <a:spcAft>
                <a:spcPts val="0"/>
              </a:spcAft>
            </a:pPr>
            <a:r>
              <a:rPr lang="en-US" i="1">
                <a:solidFill>
                  <a:srgbClr val="000000"/>
                </a:solidFill>
                <a:latin typeface="Segoe UI Semilight" panose="020B0402040204020203" pitchFamily="34" charset="0"/>
                <a:ea typeface="Calibri" panose="020F0502020204030204" pitchFamily="34" charset="0"/>
                <a:cs typeface="Cambria" panose="02040503050406030204" pitchFamily="18" charset="0"/>
              </a:rPr>
              <a:t>Includes birthdays, addresses, etc. even </a:t>
            </a:r>
            <a:r>
              <a:rPr lang="en-US" sz="1800" i="1">
                <a:solidFill>
                  <a:srgbClr val="000000"/>
                </a:solidFill>
                <a:effectLst/>
                <a:latin typeface="Segoe UI Semilight" panose="020B0402040204020203" pitchFamily="34" charset="0"/>
                <a:ea typeface="Calibri" panose="020F0502020204030204" pitchFamily="34" charset="0"/>
                <a:cs typeface="Cambria" panose="02040503050406030204" pitchFamily="18" charset="0"/>
              </a:rPr>
              <a:t>when asked by co-worker, family, etc</a:t>
            </a:r>
            <a:r>
              <a:rPr lang="en-US" i="1">
                <a:solidFill>
                  <a:srgbClr val="000000"/>
                </a:solidFill>
                <a:latin typeface="Segoe UI Semilight" panose="020B0402040204020203" pitchFamily="34" charset="0"/>
                <a:ea typeface="Calibri" panose="020F0502020204030204" pitchFamily="34" charset="0"/>
                <a:cs typeface="Cambria" panose="02040503050406030204" pitchFamily="18" charset="0"/>
              </a:rPr>
              <a:t>.</a:t>
            </a:r>
            <a:endParaRPr lang="en-US" sz="1400" i="1">
              <a:solidFill>
                <a:srgbClr val="000000"/>
              </a:solidFill>
              <a:effectLst/>
              <a:latin typeface="Segoe UI Semilight" panose="020B0402040204020203" pitchFamily="34" charset="0"/>
              <a:ea typeface="Calibri" panose="020F0502020204030204" pitchFamily="34" charset="0"/>
              <a:cs typeface="Cambria" panose="02040503050406030204" pitchFamily="18" charset="0"/>
            </a:endParaRPr>
          </a:p>
          <a:p>
            <a:pPr marR="0" lvl="0">
              <a:spcBef>
                <a:spcPts val="0"/>
              </a:spcBef>
              <a:spcAft>
                <a:spcPts val="0"/>
              </a:spcAft>
            </a:pPr>
            <a:endParaRPr lang="en-US" sz="1400">
              <a:solidFill>
                <a:srgbClr val="000000"/>
              </a:solidFill>
              <a:latin typeface="Segoe UI Semilight" panose="020B0402040204020203" pitchFamily="34" charset="0"/>
              <a:ea typeface="Calibri" panose="020F0502020204030204" pitchFamily="34" charset="0"/>
              <a:cs typeface="Cambria" panose="02040503050406030204" pitchFamily="18" charset="0"/>
            </a:endParaRPr>
          </a:p>
          <a:p>
            <a:pPr marR="0" lvl="0">
              <a:spcBef>
                <a:spcPts val="0"/>
              </a:spcBef>
              <a:spcAft>
                <a:spcPts val="0"/>
              </a:spcAft>
            </a:pPr>
            <a:endParaRPr lang="en-US">
              <a:solidFill>
                <a:srgbClr val="000000"/>
              </a:solidFill>
              <a:latin typeface="Segoe UI Semilight" panose="020B0402040204020203" pitchFamily="34" charset="0"/>
              <a:ea typeface="Calibri" panose="020F0502020204030204" pitchFamily="34" charset="0"/>
              <a:cs typeface="Cambria" panose="02040503050406030204" pitchFamily="18" charset="0"/>
            </a:endParaRPr>
          </a:p>
          <a:p>
            <a:pPr marR="0" lvl="0">
              <a:spcBef>
                <a:spcPts val="0"/>
              </a:spcBef>
              <a:spcAft>
                <a:spcPts val="0"/>
              </a:spcAft>
            </a:pPr>
            <a:r>
              <a:rPr lang="en-US" i="1">
                <a:solidFill>
                  <a:srgbClr val="000000"/>
                </a:solidFill>
                <a:latin typeface="Segoe UI Semilight" panose="020B0402040204020203" pitchFamily="34" charset="0"/>
                <a:ea typeface="Calibri" panose="020F0502020204030204" pitchFamily="34" charset="0"/>
                <a:cs typeface="Cambria" panose="02040503050406030204" pitchFamily="18" charset="0"/>
              </a:rPr>
              <a:t>Includes</a:t>
            </a:r>
            <a:r>
              <a:rPr lang="en-US" sz="1800" i="1">
                <a:solidFill>
                  <a:srgbClr val="000000"/>
                </a:solidFill>
                <a:effectLst/>
                <a:latin typeface="Segoe UI Semilight" panose="020B0402040204020203" pitchFamily="34" charset="0"/>
                <a:ea typeface="Calibri" panose="020F0502020204030204" pitchFamily="34" charset="0"/>
                <a:cs typeface="Cambria" panose="02040503050406030204" pitchFamily="18" charset="0"/>
              </a:rPr>
              <a:t> co-worker, person of interest (people in the news, celebrities, etc.), family member, etc.</a:t>
            </a:r>
          </a:p>
          <a:p>
            <a:endParaRPr lang="en-US">
              <a:solidFill>
                <a:srgbClr val="000000"/>
              </a:solidFill>
              <a:latin typeface="Cambria" panose="02040503050406030204" pitchFamily="18" charset="0"/>
              <a:ea typeface="Calibri" panose="020F0502020204030204" pitchFamily="34" charset="0"/>
              <a:cs typeface="Cambria" panose="02040503050406030204" pitchFamily="18" charset="0"/>
            </a:endParaRPr>
          </a:p>
          <a:p>
            <a:r>
              <a:rPr lang="en-US" i="1">
                <a:solidFill>
                  <a:srgbClr val="000000"/>
                </a:solidFill>
                <a:latin typeface="Segoe UI Semilight" panose="020B0402040204020203" pitchFamily="34" charset="0"/>
                <a:ea typeface="Calibri" panose="020F0502020204030204" pitchFamily="34" charset="0"/>
                <a:cs typeface="Cambria" panose="02040503050406030204" pitchFamily="18" charset="0"/>
              </a:rPr>
              <a:t>For example: m</a:t>
            </a:r>
            <a:r>
              <a:rPr lang="en-US" i="1">
                <a:solidFill>
                  <a:srgbClr val="000000"/>
                </a:solidFill>
                <a:effectLst/>
                <a:latin typeface="Segoe UI Semilight" panose="020B0402040204020203" pitchFamily="34" charset="0"/>
                <a:ea typeface="Calibri" panose="020F0502020204030204" pitchFamily="34" charset="0"/>
                <a:cs typeface="Cambria" panose="02040503050406030204" pitchFamily="18" charset="0"/>
              </a:rPr>
              <a:t>aking appointments for family, self or friends, locating them in hospital, checking ED wait times, etc.</a:t>
            </a:r>
          </a:p>
          <a:p>
            <a:pPr marL="342900" indent="-342900">
              <a:buFont typeface="Wingdings" panose="05000000000000000000" pitchFamily="2" charset="2"/>
              <a:buChar char=""/>
            </a:pPr>
            <a:endPar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Wingdings" panose="05000000000000000000" pitchFamily="2" charset="2"/>
              <a:buChar char=""/>
            </a:pPr>
            <a:endParaRPr lang="en-US" sz="18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p:txBody>
      </p:sp>
      <p:pic>
        <p:nvPicPr>
          <p:cNvPr id="19" name="Picture 6" descr="L:\public\share\ABC Templates and Resources\ABC Art Icons Logos\ABC Modern Icons\Computer_2.png">
            <a:extLst>
              <a:ext uri="{FF2B5EF4-FFF2-40B4-BE49-F238E27FC236}">
                <a16:creationId xmlns:a16="http://schemas.microsoft.com/office/drawing/2014/main" id="{5D67DE51-664F-4970-AE64-1513B46B822B}"/>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238138" y="1045708"/>
            <a:ext cx="697936" cy="5767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3D226F3-2FB3-463C-BFDA-3682DB92849F}"/>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38138" y="3227267"/>
            <a:ext cx="780285" cy="689254"/>
          </a:xfrm>
          <a:prstGeom prst="rect">
            <a:avLst/>
          </a:prstGeom>
        </p:spPr>
      </p:pic>
      <p:pic>
        <p:nvPicPr>
          <p:cNvPr id="22" name="Picture 21">
            <a:extLst>
              <a:ext uri="{FF2B5EF4-FFF2-40B4-BE49-F238E27FC236}">
                <a16:creationId xmlns:a16="http://schemas.microsoft.com/office/drawing/2014/main" id="{288ED8FB-AC97-4442-8D1D-1E514F5FA3C5}"/>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38138" y="2146237"/>
            <a:ext cx="828091" cy="513414"/>
          </a:xfrm>
          <a:prstGeom prst="rect">
            <a:avLst/>
          </a:prstGeom>
        </p:spPr>
      </p:pic>
      <p:cxnSp>
        <p:nvCxnSpPr>
          <p:cNvPr id="5" name="Straight Connector 4">
            <a:extLst>
              <a:ext uri="{FF2B5EF4-FFF2-40B4-BE49-F238E27FC236}">
                <a16:creationId xmlns:a16="http://schemas.microsoft.com/office/drawing/2014/main" id="{81336ADC-0409-BBA8-92FF-F755C50667CE}"/>
              </a:ext>
            </a:extLst>
          </p:cNvPr>
          <p:cNvCxnSpPr>
            <a:cxnSpLocks/>
          </p:cNvCxnSpPr>
          <p:nvPr/>
        </p:nvCxnSpPr>
        <p:spPr>
          <a:xfrm rot="16200000">
            <a:off x="2715089" y="2963015"/>
            <a:ext cx="420624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D0114FF0-55EE-434C-09E2-B02E5537570E}"/>
              </a:ext>
            </a:extLst>
          </p:cNvPr>
          <p:cNvGrpSpPr/>
          <p:nvPr/>
        </p:nvGrpSpPr>
        <p:grpSpPr>
          <a:xfrm>
            <a:off x="6939116" y="4392339"/>
            <a:ext cx="2057400" cy="575187"/>
            <a:chOff x="6939116" y="287594"/>
            <a:chExt cx="2057400" cy="575187"/>
          </a:xfrm>
        </p:grpSpPr>
        <p:sp>
          <p:nvSpPr>
            <p:cNvPr id="3" name="Rectangle 2">
              <a:extLst>
                <a:ext uri="{FF2B5EF4-FFF2-40B4-BE49-F238E27FC236}">
                  <a16:creationId xmlns:a16="http://schemas.microsoft.com/office/drawing/2014/main" id="{E0EF5ADC-6975-2351-303F-3C5EA31A8E8F}"/>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B15D26E3-2B88-815E-0604-CD7B36CC32B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4210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8FCE9ED-454E-DE95-DB5D-6F24DDCF1A89}"/>
              </a:ext>
            </a:extLst>
          </p:cNvPr>
          <p:cNvGrpSpPr/>
          <p:nvPr/>
        </p:nvGrpSpPr>
        <p:grpSpPr>
          <a:xfrm>
            <a:off x="6939116" y="4392339"/>
            <a:ext cx="2057400" cy="575187"/>
            <a:chOff x="6939116" y="287594"/>
            <a:chExt cx="2057400" cy="575187"/>
          </a:xfrm>
        </p:grpSpPr>
        <p:sp>
          <p:nvSpPr>
            <p:cNvPr id="4" name="Rectangle 3">
              <a:extLst>
                <a:ext uri="{FF2B5EF4-FFF2-40B4-BE49-F238E27FC236}">
                  <a16:creationId xmlns:a16="http://schemas.microsoft.com/office/drawing/2014/main" id="{E4B0282E-5582-69DD-8090-69C03AAE17ED}"/>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EAFB3A2E-A122-1CA2-592A-584AF27ADD6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itle 1"/>
          <p:cNvSpPr txBox="1">
            <a:spLocks/>
          </p:cNvSpPr>
          <p:nvPr/>
        </p:nvSpPr>
        <p:spPr>
          <a:xfrm>
            <a:off x="0" y="251"/>
            <a:ext cx="9144000" cy="739338"/>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Impermissible Uses of Epic (cont.)</a:t>
            </a:r>
          </a:p>
        </p:txBody>
      </p:sp>
      <p:cxnSp>
        <p:nvCxnSpPr>
          <p:cNvPr id="8" name="Straight Connector 7"/>
          <p:cNvCxnSpPr/>
          <p:nvPr/>
        </p:nvCxnSpPr>
        <p:spPr>
          <a:xfrm>
            <a:off x="0" y="874203"/>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BBF6C874-F7AB-4DD4-95DB-09E8E5D9310D}"/>
              </a:ext>
            </a:extLst>
          </p:cNvPr>
          <p:cNvSpPr txBox="1"/>
          <p:nvPr/>
        </p:nvSpPr>
        <p:spPr>
          <a:xfrm>
            <a:off x="1267974" y="998733"/>
            <a:ext cx="3475410" cy="4462760"/>
          </a:xfrm>
          <a:prstGeom prst="rect">
            <a:avLst/>
          </a:prstGeom>
          <a:noFill/>
        </p:spPr>
        <p:txBody>
          <a:bodyPr wrap="square" lIns="91440" tIns="45720" rIns="91440" bIns="45720" numCol="1" anchor="t">
            <a:spAutoFit/>
          </a:bodyPr>
          <a:lstStyle/>
          <a:p>
            <a:r>
              <a:rPr lang="en-US" sz="1800">
                <a:solidFill>
                  <a:srgbClr val="000000"/>
                </a:solidFill>
                <a:effectLst/>
                <a:latin typeface="Segoe UI Semilight"/>
                <a:ea typeface="Calibri" panose="020F0502020204030204" pitchFamily="34" charset="0"/>
                <a:cs typeface="Cambria" panose="02040503050406030204" pitchFamily="18" charset="0"/>
              </a:rPr>
              <a:t>Using patient chart for training </a:t>
            </a:r>
            <a:r>
              <a:rPr lang="en-US">
                <a:solidFill>
                  <a:srgbClr val="000000"/>
                </a:solidFill>
                <a:latin typeface="Segoe UI Semilight"/>
                <a:ea typeface="Calibri" panose="020F0502020204030204" pitchFamily="34" charset="0"/>
                <a:cs typeface="Cambria" panose="02040503050406030204" pitchFamily="18" charset="0"/>
              </a:rPr>
              <a:t>purposes</a:t>
            </a:r>
            <a:r>
              <a:rPr lang="en-US" sz="1800">
                <a:solidFill>
                  <a:srgbClr val="000000"/>
                </a:solidFill>
                <a:effectLst/>
                <a:latin typeface="Segoe UI Semilight"/>
                <a:ea typeface="Calibri" panose="020F0502020204030204" pitchFamily="34" charset="0"/>
                <a:cs typeface="Cambria" panose="02040503050406030204" pitchFamily="18" charset="0"/>
              </a:rPr>
              <a:t>.</a:t>
            </a:r>
            <a:r>
              <a:rPr lang="en-US">
                <a:solidFill>
                  <a:srgbClr val="000000"/>
                </a:solidFill>
                <a:latin typeface="Segoe UI Semilight"/>
                <a:ea typeface="Calibri" panose="020F0502020204030204" pitchFamily="34" charset="0"/>
                <a:cs typeface="Cambria" panose="02040503050406030204" pitchFamily="18" charset="0"/>
              </a:rPr>
              <a:t> </a:t>
            </a:r>
            <a:r>
              <a:rPr lang="en-US" sz="1800">
                <a:solidFill>
                  <a:srgbClr val="000000"/>
                </a:solidFill>
                <a:effectLst/>
                <a:latin typeface="Segoe UI Semilight"/>
                <a:ea typeface="Calibri" panose="020F0502020204030204" pitchFamily="34" charset="0"/>
                <a:cs typeface="Cambria" panose="02040503050406030204" pitchFamily="18" charset="0"/>
              </a:rPr>
              <a:t> 	</a:t>
            </a:r>
          </a:p>
          <a:p>
            <a:pPr marR="0" lvl="0">
              <a:spcBef>
                <a:spcPts val="0"/>
              </a:spcBef>
              <a:spcAft>
                <a:spcPts val="0"/>
              </a:spcAft>
            </a:pPr>
            <a:endParaRPr lang="en-US">
              <a:solidFill>
                <a:srgbClr val="000000"/>
              </a:solidFill>
              <a:latin typeface="Segoe UI Semilight" panose="020B0402040204020203" pitchFamily="34" charset="0"/>
              <a:ea typeface="Calibri" panose="020F0502020204030204" pitchFamily="34" charset="0"/>
              <a:cs typeface="Cambria" panose="02040503050406030204" pitchFamily="18" charset="0"/>
            </a:endParaRPr>
          </a:p>
          <a:p>
            <a:endParaRPr lang="en-US" sz="1400">
              <a:solidFill>
                <a:srgbClr val="000000"/>
              </a:solidFill>
              <a:latin typeface="Segoe UI Semilight" panose="020B0402040204020203" pitchFamily="34" charset="0"/>
              <a:ea typeface="Calibri" panose="020F0502020204030204" pitchFamily="34" charset="0"/>
              <a:cs typeface="Cambria" panose="02040503050406030204" pitchFamily="18" charset="0"/>
            </a:endParaRPr>
          </a:p>
          <a:p>
            <a:r>
              <a:rPr lang="en-US" sz="1800">
                <a:solidFill>
                  <a:srgbClr val="000000"/>
                </a:solidFill>
                <a:effectLst/>
                <a:latin typeface="Segoe UI Semilight"/>
                <a:ea typeface="Calibri" panose="020F0502020204030204" pitchFamily="34" charset="0"/>
                <a:cs typeface="Cambria" panose="02040503050406030204" pitchFamily="18" charset="0"/>
              </a:rPr>
              <a:t>Circumventing </a:t>
            </a:r>
            <a:r>
              <a:rPr lang="en-US">
                <a:solidFill>
                  <a:srgbClr val="000000"/>
                </a:solidFill>
                <a:latin typeface="Segoe UI Semilight"/>
                <a:ea typeface="Calibri" panose="020F0502020204030204" pitchFamily="34" charset="0"/>
                <a:cs typeface="Cambria" panose="02040503050406030204" pitchFamily="18" charset="0"/>
              </a:rPr>
              <a:t>ROI/HIM processes </a:t>
            </a:r>
            <a:r>
              <a:rPr lang="en-US" sz="1800">
                <a:solidFill>
                  <a:srgbClr val="000000"/>
                </a:solidFill>
                <a:effectLst/>
                <a:latin typeface="Segoe UI Semilight"/>
                <a:ea typeface="Calibri" panose="020F0502020204030204" pitchFamily="34" charset="0"/>
                <a:cs typeface="Cambria" panose="02040503050406030204" pitchFamily="18" charset="0"/>
              </a:rPr>
              <a:t>to obtain copies of medical records for self or others.</a:t>
            </a:r>
            <a:r>
              <a:rPr lang="en-US">
                <a:solidFill>
                  <a:srgbClr val="000000"/>
                </a:solidFill>
                <a:latin typeface="Segoe UI Semilight"/>
                <a:ea typeface="Calibri" panose="020F0502020204030204" pitchFamily="34" charset="0"/>
                <a:cs typeface="Cambria" panose="02040503050406030204" pitchFamily="18" charset="0"/>
              </a:rPr>
              <a:t> </a:t>
            </a:r>
            <a:endPar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endParaRPr>
          </a:p>
          <a:p>
            <a:endParaRPr lang="en-US">
              <a:solidFill>
                <a:srgbClr val="000000"/>
              </a:solidFill>
              <a:latin typeface="Segoe UI Semilight" panose="020B0402040204020203" pitchFamily="34" charset="0"/>
              <a:ea typeface="Calibri" panose="020F0502020204030204" pitchFamily="34" charset="0"/>
              <a:cs typeface="Cambria" panose="02040503050406030204" pitchFamily="18" charset="0"/>
            </a:endParaRPr>
          </a:p>
          <a:p>
            <a:r>
              <a:rPr lang="en-US" sz="1800">
                <a:solidFill>
                  <a:srgbClr val="000000"/>
                </a:solidFill>
                <a:effectLst/>
                <a:latin typeface="Segoe UI Semilight"/>
                <a:ea typeface="Calibri" panose="020F0502020204030204" pitchFamily="34" charset="0"/>
                <a:cs typeface="Cambria" panose="02040503050406030204" pitchFamily="18" charset="0"/>
              </a:rPr>
              <a:t>Sharing credentials or not logging off before workstation is used by another user.</a:t>
            </a:r>
          </a:p>
          <a:p>
            <a:endParaRPr lang="en-US" sz="18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R="0" lvl="0">
              <a:spcBef>
                <a:spcPts val="0"/>
              </a:spcBef>
              <a:spcAft>
                <a:spcPts val="0"/>
              </a:spcAft>
            </a:pPr>
            <a:r>
              <a:rPr lang="en-US" sz="1800">
                <a:solidFill>
                  <a:srgbClr val="000000"/>
                </a:solidFill>
                <a:effectLst/>
                <a:latin typeface="Segoe UI Semilight"/>
                <a:ea typeface="Calibri" panose="020F0502020204030204" pitchFamily="34" charset="0"/>
                <a:cs typeface="Cambria" panose="02040503050406030204" pitchFamily="18" charset="0"/>
              </a:rPr>
              <a:t>	</a:t>
            </a:r>
          </a:p>
          <a:p>
            <a:pPr marR="0" lvl="0">
              <a:spcBef>
                <a:spcPts val="0"/>
              </a:spcBef>
              <a:spcAft>
                <a:spcPts val="0"/>
              </a:spcAft>
            </a:pPr>
            <a:endParaRPr lang="en-US" sz="14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Wingdings" panose="05000000000000000000" pitchFamily="2" charset="2"/>
              <a:buChar char=""/>
            </a:pPr>
            <a:endParaRPr lang="en-US" sz="18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p:txBody>
      </p:sp>
      <p:sp>
        <p:nvSpPr>
          <p:cNvPr id="10" name="TextBox 9">
            <a:extLst>
              <a:ext uri="{FF2B5EF4-FFF2-40B4-BE49-F238E27FC236}">
                <a16:creationId xmlns:a16="http://schemas.microsoft.com/office/drawing/2014/main" id="{D098E487-47D5-4472-BC7D-6B439161AD5D}"/>
              </a:ext>
            </a:extLst>
          </p:cNvPr>
          <p:cNvSpPr txBox="1"/>
          <p:nvPr/>
        </p:nvSpPr>
        <p:spPr>
          <a:xfrm>
            <a:off x="4814517" y="910853"/>
            <a:ext cx="3992137" cy="3939540"/>
          </a:xfrm>
          <a:prstGeom prst="rect">
            <a:avLst/>
          </a:prstGeom>
          <a:noFill/>
        </p:spPr>
        <p:txBody>
          <a:bodyPr wrap="square" lIns="91440" tIns="45720" rIns="91440" bIns="45720" numCol="1" anchor="t">
            <a:spAutoFit/>
          </a:bodyPr>
          <a:lstStyle/>
          <a:p>
            <a:r>
              <a:rPr lang="en-US" sz="1800" i="1">
                <a:solidFill>
                  <a:srgbClr val="000000"/>
                </a:solidFill>
                <a:effectLst/>
                <a:latin typeface="Segoe UI Semilight"/>
                <a:ea typeface="Calibri" panose="020F0502020204030204" pitchFamily="34" charset="0"/>
                <a:cs typeface="Cambria" panose="02040503050406030204" pitchFamily="18" charset="0"/>
              </a:rPr>
              <a:t>Includes co-worker charts, even with their permission. </a:t>
            </a:r>
            <a:r>
              <a:rPr lang="en-US" i="1">
                <a:solidFill>
                  <a:srgbClr val="000000"/>
                </a:solidFill>
                <a:latin typeface="Segoe UI Semilight"/>
                <a:ea typeface="Calibri" panose="020F0502020204030204" pitchFamily="34" charset="0"/>
                <a:cs typeface="Cambria" panose="02040503050406030204" pitchFamily="18" charset="0"/>
              </a:rPr>
              <a:t>   </a:t>
            </a:r>
            <a:endParaRPr lang="en-US" sz="1800" i="1">
              <a:solidFill>
                <a:srgbClr val="000000"/>
              </a:solidFill>
              <a:effectLst/>
              <a:latin typeface="Segoe UI Semilight" panose="020B0402040204020203" pitchFamily="34" charset="0"/>
              <a:ea typeface="Calibri" panose="020F0502020204030204" pitchFamily="34" charset="0"/>
              <a:cs typeface="Cambria" panose="02040503050406030204" pitchFamily="18" charset="0"/>
            </a:endParaRPr>
          </a:p>
          <a:p>
            <a:pPr marR="0" lvl="0">
              <a:spcBef>
                <a:spcPts val="0"/>
              </a:spcBef>
              <a:spcAft>
                <a:spcPts val="0"/>
              </a:spcAft>
            </a:pPr>
            <a:endParaRPr lang="en-US">
              <a:solidFill>
                <a:srgbClr val="000000"/>
              </a:solidFill>
              <a:latin typeface="Segoe UI Semilight" panose="020B0402040204020203" pitchFamily="34" charset="0"/>
              <a:ea typeface="Calibri" panose="020F0502020204030204" pitchFamily="34" charset="0"/>
              <a:cs typeface="Cambria" panose="02040503050406030204" pitchFamily="18" charset="0"/>
            </a:endParaRPr>
          </a:p>
          <a:p>
            <a:pPr marR="0" lvl="0">
              <a:spcBef>
                <a:spcPts val="0"/>
              </a:spcBef>
              <a:spcAft>
                <a:spcPts val="0"/>
              </a:spcAft>
            </a:pPr>
            <a:endParaRPr lang="en-US" sz="1800">
              <a:solidFill>
                <a:srgbClr val="000000"/>
              </a:solidFill>
              <a:effectLst/>
              <a:latin typeface="Segoe UI Semilight" panose="020B0402040204020203" pitchFamily="34" charset="0"/>
              <a:ea typeface="Calibri" panose="020F0502020204030204" pitchFamily="34" charset="0"/>
              <a:cs typeface="Cambria" panose="02040503050406030204" pitchFamily="18" charset="0"/>
            </a:endParaRPr>
          </a:p>
          <a:p>
            <a:pPr marR="0" lvl="0">
              <a:spcBef>
                <a:spcPts val="0"/>
              </a:spcBef>
              <a:spcAft>
                <a:spcPts val="0"/>
              </a:spcAft>
            </a:pPr>
            <a:r>
              <a:rPr lang="en-US" i="1">
                <a:solidFill>
                  <a:srgbClr val="000000"/>
                </a:solidFill>
                <a:latin typeface="Segoe UI Semilight"/>
                <a:ea typeface="Calibri" panose="020F0502020204030204" pitchFamily="34" charset="0"/>
                <a:cs typeface="Cambria" panose="02040503050406030204" pitchFamily="18" charset="0"/>
              </a:rPr>
              <a:t>In</a:t>
            </a:r>
            <a:r>
              <a:rPr lang="en-US" sz="1800" i="1">
                <a:solidFill>
                  <a:srgbClr val="000000"/>
                </a:solidFill>
                <a:effectLst/>
                <a:latin typeface="Segoe UI Semilight"/>
                <a:ea typeface="Calibri" panose="020F0502020204030204" pitchFamily="34" charset="0"/>
                <a:cs typeface="Cambria" panose="02040503050406030204" pitchFamily="18" charset="0"/>
              </a:rPr>
              <a:t>cluding records needed for litigation, research, etc.	</a:t>
            </a:r>
          </a:p>
          <a:p>
            <a:pPr marR="0" lvl="0">
              <a:spcBef>
                <a:spcPts val="0"/>
              </a:spcBef>
              <a:spcAft>
                <a:spcPts val="0"/>
              </a:spcAft>
            </a:pPr>
            <a:endParaRPr lang="en-US" sz="14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R="0" lvl="0">
              <a:spcBef>
                <a:spcPts val="0"/>
              </a:spcBef>
              <a:spcAft>
                <a:spcPts val="0"/>
              </a:spcAft>
            </a:pPr>
            <a:endParaRPr lang="en-US" sz="1400">
              <a:solidFill>
                <a:srgbClr val="000000"/>
              </a:solidFill>
              <a:latin typeface="Cambria" panose="02040503050406030204" pitchFamily="18" charset="0"/>
              <a:ea typeface="Calibri" panose="020F0502020204030204" pitchFamily="34" charset="0"/>
              <a:cs typeface="Cambria" panose="02040503050406030204" pitchFamily="18" charset="0"/>
            </a:endParaRPr>
          </a:p>
          <a:p>
            <a:pPr marR="0" lvl="0">
              <a:spcBef>
                <a:spcPts val="0"/>
              </a:spcBef>
              <a:spcAft>
                <a:spcPts val="0"/>
              </a:spcAft>
            </a:pPr>
            <a:endParaRPr lang="en-US" sz="14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endParaRPr lang="en-US" i="1">
              <a:solidFill>
                <a:srgbClr val="000000"/>
              </a:solidFill>
              <a:latin typeface="Segoe UI Semilight"/>
              <a:ea typeface="Calibri" panose="020F0502020204030204" pitchFamily="34" charset="0"/>
              <a:cs typeface="Cambria" panose="02040503050406030204" pitchFamily="18" charset="0"/>
            </a:endParaRPr>
          </a:p>
          <a:p>
            <a:r>
              <a:rPr lang="en-US" i="1">
                <a:solidFill>
                  <a:srgbClr val="000000"/>
                </a:solidFill>
                <a:latin typeface="Segoe UI Semilight"/>
                <a:ea typeface="Calibri" panose="020F0502020204030204" pitchFamily="34" charset="0"/>
                <a:cs typeface="Cambria" panose="02040503050406030204" pitchFamily="18" charset="0"/>
              </a:rPr>
              <a:t>Utilize the IT Service Desk</a:t>
            </a:r>
            <a:r>
              <a:rPr lang="en-US" i="1">
                <a:solidFill>
                  <a:srgbClr val="000000"/>
                </a:solidFill>
                <a:effectLst/>
                <a:latin typeface="Segoe UI Semilight"/>
                <a:ea typeface="Calibri" panose="020F0502020204030204" pitchFamily="34" charset="0"/>
                <a:cs typeface="Cambria" panose="02040503050406030204" pitchFamily="18" charset="0"/>
              </a:rPr>
              <a:t>.</a:t>
            </a:r>
            <a:r>
              <a:rPr lang="en-US">
                <a:solidFill>
                  <a:srgbClr val="000000"/>
                </a:solidFill>
                <a:effectLst/>
                <a:latin typeface="Segoe UI Semilight"/>
                <a:ea typeface="Calibri" panose="020F0502020204030204" pitchFamily="34" charset="0"/>
                <a:cs typeface="Cambria" panose="02040503050406030204" pitchFamily="18" charset="0"/>
              </a:rPr>
              <a:t>	</a:t>
            </a:r>
            <a:endParaRPr lang="en-US">
              <a:cs typeface="Arial"/>
            </a:endParaRPr>
          </a:p>
          <a:p>
            <a:pPr marR="0" lvl="0">
              <a:spcBef>
                <a:spcPts val="0"/>
              </a:spcBef>
              <a:spcAft>
                <a:spcPts val="0"/>
              </a:spcAft>
            </a:pPr>
            <a:endParaRPr lang="en-US" sz="1400">
              <a:solidFill>
                <a:srgbClr val="000000"/>
              </a:solidFill>
              <a:latin typeface="Cambria" panose="02040503050406030204" pitchFamily="18" charset="0"/>
              <a:ea typeface="Calibri" panose="020F0502020204030204" pitchFamily="34" charset="0"/>
              <a:cs typeface="Cambria" panose="02040503050406030204" pitchFamily="18" charset="0"/>
            </a:endParaRPr>
          </a:p>
          <a:p>
            <a:pPr marR="0" lvl="0">
              <a:spcBef>
                <a:spcPts val="0"/>
              </a:spcBef>
              <a:spcAft>
                <a:spcPts val="0"/>
              </a:spcAft>
            </a:pPr>
            <a:endParaRPr lang="en-US" sz="14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R="0" lvl="0">
              <a:spcBef>
                <a:spcPts val="0"/>
              </a:spcBef>
              <a:spcAft>
                <a:spcPts val="0"/>
              </a:spcAft>
            </a:pPr>
            <a:endParaRPr lang="en-US">
              <a:solidFill>
                <a:srgbClr val="000000"/>
              </a:solidFill>
              <a:latin typeface="Segoe UI Semilight" panose="020B0402040204020203" pitchFamily="34" charset="0"/>
              <a:ea typeface="Calibri" panose="020F0502020204030204" pitchFamily="34" charset="0"/>
              <a:cs typeface="Cambria" panose="02040503050406030204" pitchFamily="18" charset="0"/>
            </a:endParaRPr>
          </a:p>
          <a:p>
            <a:pPr marR="0" lvl="0">
              <a:spcBef>
                <a:spcPts val="0"/>
              </a:spcBef>
              <a:spcAft>
                <a:spcPts val="0"/>
              </a:spcAft>
            </a:pPr>
            <a:endParaRPr lang="en-US" sz="180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p:txBody>
      </p:sp>
      <p:cxnSp>
        <p:nvCxnSpPr>
          <p:cNvPr id="11" name="Straight Connector 10">
            <a:extLst>
              <a:ext uri="{FF2B5EF4-FFF2-40B4-BE49-F238E27FC236}">
                <a16:creationId xmlns:a16="http://schemas.microsoft.com/office/drawing/2014/main" id="{B791C987-0397-4129-A4CD-C55BBE31E69B}"/>
              </a:ext>
            </a:extLst>
          </p:cNvPr>
          <p:cNvCxnSpPr>
            <a:cxnSpLocks/>
          </p:cNvCxnSpPr>
          <p:nvPr/>
        </p:nvCxnSpPr>
        <p:spPr>
          <a:xfrm>
            <a:off x="226741" y="3304697"/>
            <a:ext cx="8801975"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47703171-2877-439E-87E0-3C0ED3A00C7E}"/>
              </a:ext>
            </a:extLst>
          </p:cNvPr>
          <p:cNvCxnSpPr>
            <a:cxnSpLocks/>
          </p:cNvCxnSpPr>
          <p:nvPr/>
        </p:nvCxnSpPr>
        <p:spPr>
          <a:xfrm>
            <a:off x="200722" y="1950721"/>
            <a:ext cx="8801975"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033F86C1-9898-472A-A1BD-67BE161DA2EB}"/>
              </a:ext>
            </a:extLst>
          </p:cNvPr>
          <p:cNvCxnSpPr>
            <a:cxnSpLocks/>
          </p:cNvCxnSpPr>
          <p:nvPr/>
        </p:nvCxnSpPr>
        <p:spPr>
          <a:xfrm>
            <a:off x="200721" y="4423657"/>
            <a:ext cx="8801975"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pic>
        <p:nvPicPr>
          <p:cNvPr id="15" name="Picture 14">
            <a:extLst>
              <a:ext uri="{FF2B5EF4-FFF2-40B4-BE49-F238E27FC236}">
                <a16:creationId xmlns:a16="http://schemas.microsoft.com/office/drawing/2014/main" id="{41EA00AA-C7FB-4971-A350-32E33CE930E8}"/>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45502" y="3501653"/>
            <a:ext cx="822472" cy="767642"/>
          </a:xfrm>
          <a:prstGeom prst="rect">
            <a:avLst/>
          </a:prstGeom>
          <a:solidFill>
            <a:schemeClr val="bg1"/>
          </a:solidFill>
        </p:spPr>
      </p:pic>
      <p:pic>
        <p:nvPicPr>
          <p:cNvPr id="16" name="Picture 15">
            <a:extLst>
              <a:ext uri="{FF2B5EF4-FFF2-40B4-BE49-F238E27FC236}">
                <a16:creationId xmlns:a16="http://schemas.microsoft.com/office/drawing/2014/main" id="{CF2A7E66-E082-4225-B43F-E6F3A613F645}"/>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09870" y="2200275"/>
            <a:ext cx="715923" cy="694446"/>
          </a:xfrm>
          <a:prstGeom prst="rect">
            <a:avLst/>
          </a:prstGeom>
        </p:spPr>
      </p:pic>
      <p:pic>
        <p:nvPicPr>
          <p:cNvPr id="17" name="Picture 16">
            <a:extLst>
              <a:ext uri="{FF2B5EF4-FFF2-40B4-BE49-F238E27FC236}">
                <a16:creationId xmlns:a16="http://schemas.microsoft.com/office/drawing/2014/main" id="{9DA17433-A307-4F1A-94B1-81139ABB82FB}"/>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535994" y="1132348"/>
            <a:ext cx="647788" cy="632674"/>
          </a:xfrm>
          <a:prstGeom prst="rect">
            <a:avLst/>
          </a:prstGeom>
        </p:spPr>
      </p:pic>
      <p:cxnSp>
        <p:nvCxnSpPr>
          <p:cNvPr id="2" name="Straight Connector 1">
            <a:extLst>
              <a:ext uri="{FF2B5EF4-FFF2-40B4-BE49-F238E27FC236}">
                <a16:creationId xmlns:a16="http://schemas.microsoft.com/office/drawing/2014/main" id="{7B8D6703-4654-5D98-5055-EF55AB349809}"/>
              </a:ext>
            </a:extLst>
          </p:cNvPr>
          <p:cNvCxnSpPr>
            <a:cxnSpLocks/>
          </p:cNvCxnSpPr>
          <p:nvPr/>
        </p:nvCxnSpPr>
        <p:spPr>
          <a:xfrm rot="16200000">
            <a:off x="2682428" y="2963015"/>
            <a:ext cx="420624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2032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51"/>
            <a:ext cx="9144000" cy="739338"/>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Patient Rights: Hot Areas of OCR Enforcement</a:t>
            </a:r>
          </a:p>
        </p:txBody>
      </p:sp>
      <p:cxnSp>
        <p:nvCxnSpPr>
          <p:cNvPr id="8" name="Straight Connector 7"/>
          <p:cNvCxnSpPr/>
          <p:nvPr/>
        </p:nvCxnSpPr>
        <p:spPr>
          <a:xfrm>
            <a:off x="0" y="874203"/>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47703171-2877-439E-87E0-3C0ED3A00C7E}"/>
              </a:ext>
            </a:extLst>
          </p:cNvPr>
          <p:cNvCxnSpPr>
            <a:cxnSpLocks/>
          </p:cNvCxnSpPr>
          <p:nvPr/>
        </p:nvCxnSpPr>
        <p:spPr>
          <a:xfrm>
            <a:off x="200720" y="2637820"/>
            <a:ext cx="8801975"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033F86C1-9898-472A-A1BD-67BE161DA2EB}"/>
              </a:ext>
            </a:extLst>
          </p:cNvPr>
          <p:cNvCxnSpPr>
            <a:cxnSpLocks/>
          </p:cNvCxnSpPr>
          <p:nvPr/>
        </p:nvCxnSpPr>
        <p:spPr>
          <a:xfrm rot="5400000">
            <a:off x="2628879" y="2847478"/>
            <a:ext cx="393192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pic>
        <p:nvPicPr>
          <p:cNvPr id="15" name="Picture 14">
            <a:extLst>
              <a:ext uri="{FF2B5EF4-FFF2-40B4-BE49-F238E27FC236}">
                <a16:creationId xmlns:a16="http://schemas.microsoft.com/office/drawing/2014/main" id="{41EA00AA-C7FB-4971-A350-32E33CE930E8}"/>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4778215" y="1430665"/>
            <a:ext cx="822472" cy="767642"/>
          </a:xfrm>
          <a:prstGeom prst="rect">
            <a:avLst/>
          </a:prstGeom>
          <a:solidFill>
            <a:schemeClr val="bg1"/>
          </a:solidFill>
        </p:spPr>
      </p:pic>
      <p:pic>
        <p:nvPicPr>
          <p:cNvPr id="16" name="Picture 15">
            <a:extLst>
              <a:ext uri="{FF2B5EF4-FFF2-40B4-BE49-F238E27FC236}">
                <a16:creationId xmlns:a16="http://schemas.microsoft.com/office/drawing/2014/main" id="{CF2A7E66-E082-4225-B43F-E6F3A613F645}"/>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441181" y="3436945"/>
            <a:ext cx="715923" cy="694446"/>
          </a:xfrm>
          <a:prstGeom prst="rect">
            <a:avLst/>
          </a:prstGeom>
        </p:spPr>
      </p:pic>
      <p:pic>
        <p:nvPicPr>
          <p:cNvPr id="17" name="Picture 16">
            <a:extLst>
              <a:ext uri="{FF2B5EF4-FFF2-40B4-BE49-F238E27FC236}">
                <a16:creationId xmlns:a16="http://schemas.microsoft.com/office/drawing/2014/main" id="{9DA17433-A307-4F1A-94B1-81139ABB82FB}"/>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475249" y="1448685"/>
            <a:ext cx="647788" cy="632674"/>
          </a:xfrm>
          <a:prstGeom prst="rect">
            <a:avLst/>
          </a:prstGeom>
        </p:spPr>
      </p:pic>
      <p:sp>
        <p:nvSpPr>
          <p:cNvPr id="3" name="TextBox 2">
            <a:extLst>
              <a:ext uri="{FF2B5EF4-FFF2-40B4-BE49-F238E27FC236}">
                <a16:creationId xmlns:a16="http://schemas.microsoft.com/office/drawing/2014/main" id="{1D5D181C-0995-0F8E-D486-D26D266FB4FC}"/>
              </a:ext>
            </a:extLst>
          </p:cNvPr>
          <p:cNvSpPr txBox="1"/>
          <p:nvPr/>
        </p:nvSpPr>
        <p:spPr>
          <a:xfrm>
            <a:off x="1183782" y="1675580"/>
            <a:ext cx="3479006" cy="646331"/>
          </a:xfrm>
          <a:prstGeom prst="rect">
            <a:avLst/>
          </a:prstGeom>
          <a:noFill/>
        </p:spPr>
        <p:txBody>
          <a:bodyPr wrap="square" lIns="91440" tIns="45720" rIns="91440" bIns="45720" rtlCol="0" anchor="t">
            <a:spAutoFit/>
          </a:bodyPr>
          <a:lstStyle/>
          <a:p>
            <a:r>
              <a:rPr lang="en-US">
                <a:solidFill>
                  <a:srgbClr val="000000"/>
                </a:solidFill>
                <a:latin typeface="Segoe UI Semilight"/>
                <a:ea typeface="Calibri" panose="020F0502020204030204" pitchFamily="34" charset="0"/>
                <a:cs typeface="Cambria" panose="02040503050406030204" pitchFamily="18" charset="0"/>
              </a:rPr>
              <a:t>Viewing and Copies of Medical Records</a:t>
            </a:r>
            <a:endParaRPr lang="en-US">
              <a:solidFill>
                <a:srgbClr val="000000"/>
              </a:solidFill>
              <a:latin typeface="Segoe UI Semilight" panose="020B0402040204020203" pitchFamily="34" charset="0"/>
              <a:ea typeface="Calibri" panose="020F0502020204030204" pitchFamily="34" charset="0"/>
              <a:cs typeface="Cambria" panose="02040503050406030204" pitchFamily="18" charset="0"/>
            </a:endParaRPr>
          </a:p>
        </p:txBody>
      </p:sp>
      <p:sp>
        <p:nvSpPr>
          <p:cNvPr id="4" name="TextBox 3">
            <a:extLst>
              <a:ext uri="{FF2B5EF4-FFF2-40B4-BE49-F238E27FC236}">
                <a16:creationId xmlns:a16="http://schemas.microsoft.com/office/drawing/2014/main" id="{F2036E10-22FC-666E-2EEE-0C0291B13D4A}"/>
              </a:ext>
            </a:extLst>
          </p:cNvPr>
          <p:cNvSpPr txBox="1"/>
          <p:nvPr/>
        </p:nvSpPr>
        <p:spPr>
          <a:xfrm>
            <a:off x="1357223" y="3518092"/>
            <a:ext cx="2768041" cy="646331"/>
          </a:xfrm>
          <a:prstGeom prst="rect">
            <a:avLst/>
          </a:prstGeom>
          <a:noFill/>
        </p:spPr>
        <p:txBody>
          <a:bodyPr wrap="square" lIns="91440" tIns="45720" rIns="91440" bIns="45720" rtlCol="0" anchor="t">
            <a:spAutoFit/>
          </a:bodyPr>
          <a:lstStyle/>
          <a:p>
            <a:pPr>
              <a:defRPr/>
            </a:pPr>
            <a:r>
              <a:rPr lang="en-US">
                <a:solidFill>
                  <a:srgbClr val="000000"/>
                </a:solidFill>
                <a:latin typeface="Segoe UI Semilight"/>
                <a:ea typeface="Calibri" panose="020F0502020204030204" pitchFamily="34" charset="0"/>
                <a:cs typeface="Cambria" panose="02040503050406030204" pitchFamily="18" charset="0"/>
              </a:rPr>
              <a:t>Accounting of Disclosures </a:t>
            </a:r>
            <a:br>
              <a:rPr lang="en-US">
                <a:latin typeface="Segoe UI Semilight" panose="020B0402040204020203" pitchFamily="34" charset="0"/>
                <a:ea typeface="Calibri" panose="020F0502020204030204" pitchFamily="34" charset="0"/>
                <a:cs typeface="Cambria" panose="02040503050406030204" pitchFamily="18" charset="0"/>
              </a:rPr>
            </a:br>
            <a:r>
              <a:rPr lang="en-US">
                <a:solidFill>
                  <a:srgbClr val="000000"/>
                </a:solidFill>
                <a:latin typeface="Segoe UI Semilight"/>
                <a:ea typeface="Calibri" panose="020F0502020204030204" pitchFamily="34" charset="0"/>
                <a:cs typeface="Cambria" panose="02040503050406030204" pitchFamily="18" charset="0"/>
              </a:rPr>
              <a:t>(Not an user audit trail)</a:t>
            </a:r>
          </a:p>
        </p:txBody>
      </p:sp>
      <p:sp>
        <p:nvSpPr>
          <p:cNvPr id="5" name="TextBox 4">
            <a:extLst>
              <a:ext uri="{FF2B5EF4-FFF2-40B4-BE49-F238E27FC236}">
                <a16:creationId xmlns:a16="http://schemas.microsoft.com/office/drawing/2014/main" id="{A7B59CB6-0006-B4C3-4CCB-55487EA44C6E}"/>
              </a:ext>
            </a:extLst>
          </p:cNvPr>
          <p:cNvSpPr txBox="1"/>
          <p:nvPr/>
        </p:nvSpPr>
        <p:spPr>
          <a:xfrm>
            <a:off x="5764237" y="1463086"/>
            <a:ext cx="3211372" cy="646331"/>
          </a:xfrm>
          <a:prstGeom prst="rect">
            <a:avLst/>
          </a:prstGeom>
          <a:noFill/>
        </p:spPr>
        <p:txBody>
          <a:bodyPr wrap="square" rtlCol="0">
            <a:spAutoFit/>
          </a:bodyPr>
          <a:lstStyle/>
          <a:p>
            <a:r>
              <a:rPr lang="en-US">
                <a:solidFill>
                  <a:srgbClr val="000000"/>
                </a:solidFill>
                <a:latin typeface="Segoe UI Semilight" panose="020B0402040204020203" pitchFamily="34" charset="0"/>
                <a:ea typeface="Calibri" panose="020F0502020204030204" pitchFamily="34" charset="0"/>
                <a:cs typeface="Cambria" panose="02040503050406030204" pitchFamily="18" charset="0"/>
              </a:rPr>
              <a:t>Request for Restriction or Alternative Communications</a:t>
            </a:r>
          </a:p>
        </p:txBody>
      </p:sp>
      <p:sp>
        <p:nvSpPr>
          <p:cNvPr id="19" name="TextBox 18">
            <a:extLst>
              <a:ext uri="{FF2B5EF4-FFF2-40B4-BE49-F238E27FC236}">
                <a16:creationId xmlns:a16="http://schemas.microsoft.com/office/drawing/2014/main" id="{58334D42-1CBF-D55F-FFC3-303EEC0B8CBD}"/>
              </a:ext>
            </a:extLst>
          </p:cNvPr>
          <p:cNvSpPr txBox="1"/>
          <p:nvPr/>
        </p:nvSpPr>
        <p:spPr>
          <a:xfrm>
            <a:off x="5764237" y="3656591"/>
            <a:ext cx="3187131" cy="369332"/>
          </a:xfrm>
          <a:prstGeom prst="rect">
            <a:avLst/>
          </a:prstGeom>
          <a:noFill/>
        </p:spPr>
        <p:txBody>
          <a:bodyPr wrap="square" rtlCol="0">
            <a:spAutoFit/>
          </a:bodyPr>
          <a:lstStyle/>
          <a:p>
            <a:r>
              <a:rPr lang="en-US">
                <a:solidFill>
                  <a:srgbClr val="000000"/>
                </a:solidFill>
                <a:latin typeface="Segoe UI Semilight" panose="020B0402040204020203" pitchFamily="34" charset="0"/>
              </a:rPr>
              <a:t>Amendment of Records</a:t>
            </a:r>
          </a:p>
        </p:txBody>
      </p:sp>
      <p:pic>
        <p:nvPicPr>
          <p:cNvPr id="21" name="Graphic 20" descr="Checklist with solid fill">
            <a:extLst>
              <a:ext uri="{FF2B5EF4-FFF2-40B4-BE49-F238E27FC236}">
                <a16:creationId xmlns:a16="http://schemas.microsoft.com/office/drawing/2014/main" id="{286B9C91-6AAC-04AB-F445-18A3B72249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9837" y="3354897"/>
            <a:ext cx="914400" cy="914400"/>
          </a:xfrm>
          <a:prstGeom prst="rect">
            <a:avLst/>
          </a:prstGeom>
        </p:spPr>
      </p:pic>
      <p:grpSp>
        <p:nvGrpSpPr>
          <p:cNvPr id="2" name="Group 1">
            <a:extLst>
              <a:ext uri="{FF2B5EF4-FFF2-40B4-BE49-F238E27FC236}">
                <a16:creationId xmlns:a16="http://schemas.microsoft.com/office/drawing/2014/main" id="{180DEB4B-6067-7877-80B5-53BD7FE04D5F}"/>
              </a:ext>
            </a:extLst>
          </p:cNvPr>
          <p:cNvGrpSpPr/>
          <p:nvPr/>
        </p:nvGrpSpPr>
        <p:grpSpPr>
          <a:xfrm>
            <a:off x="6939116" y="4392339"/>
            <a:ext cx="2057400" cy="575187"/>
            <a:chOff x="6939116" y="287594"/>
            <a:chExt cx="2057400" cy="575187"/>
          </a:xfrm>
        </p:grpSpPr>
        <p:sp>
          <p:nvSpPr>
            <p:cNvPr id="9" name="Rectangle 8">
              <a:extLst>
                <a:ext uri="{FF2B5EF4-FFF2-40B4-BE49-F238E27FC236}">
                  <a16:creationId xmlns:a16="http://schemas.microsoft.com/office/drawing/2014/main" id="{548B9B4E-8792-35AF-85EE-7094B46D64C8}"/>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485212A4-D3B1-0FF5-4129-74F09D98FCB1}"/>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224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70204" y="1677151"/>
            <a:ext cx="2419814" cy="1477328"/>
          </a:xfrm>
          <a:prstGeom prst="rect">
            <a:avLst/>
          </a:prstGeom>
          <a:noFill/>
        </p:spPr>
        <p:txBody>
          <a:bodyPr wrap="square" rtlCol="0">
            <a:spAutoFit/>
          </a:bodyPr>
          <a:lstStyle/>
          <a:p>
            <a:pPr algn="ctr">
              <a:spcBef>
                <a:spcPts val="600"/>
              </a:spcBef>
              <a:spcAft>
                <a:spcPts val="1000"/>
              </a:spcAft>
            </a:pPr>
            <a:r>
              <a:rPr lang="en-US" altLang="en-US">
                <a:latin typeface="Segoe UI Semilight" panose="020B0402040204020203" pitchFamily="34" charset="0"/>
                <a:ea typeface="Verdana" pitchFamily="34" charset="0"/>
                <a:cs typeface="Segoe UI Semilight" panose="020B0402040204020203" pitchFamily="34" charset="0"/>
              </a:rPr>
              <a:t>Staff may verbally coordinate services at hospital nursing stations, but must speak quietly.</a:t>
            </a:r>
          </a:p>
        </p:txBody>
      </p:sp>
      <p:sp>
        <p:nvSpPr>
          <p:cNvPr id="5" name="TextBox 4"/>
          <p:cNvSpPr txBox="1"/>
          <p:nvPr/>
        </p:nvSpPr>
        <p:spPr>
          <a:xfrm>
            <a:off x="3230452" y="1658036"/>
            <a:ext cx="2419814" cy="2308324"/>
          </a:xfrm>
          <a:prstGeom prst="rect">
            <a:avLst/>
          </a:prstGeom>
          <a:noFill/>
        </p:spPr>
        <p:txBody>
          <a:bodyPr wrap="square" rtlCol="0">
            <a:spAutoFit/>
          </a:bodyPr>
          <a:lstStyle/>
          <a:p>
            <a:pPr algn="ctr">
              <a:spcBef>
                <a:spcPts val="600"/>
              </a:spcBef>
              <a:spcAft>
                <a:spcPts val="1000"/>
              </a:spcAft>
            </a:pPr>
            <a:r>
              <a:rPr lang="en-US" altLang="en-US">
                <a:latin typeface="Segoe UI Semilight" panose="020B0402040204020203" pitchFamily="34" charset="0"/>
                <a:ea typeface="Verdana" pitchFamily="34" charset="0"/>
                <a:cs typeface="Segoe UI Semilight" panose="020B0402040204020203" pitchFamily="34" charset="0"/>
              </a:rPr>
              <a:t>A physician may discuss a patient's condition or treatment regimen in the patient's semi-private room, but should be aware of others (use safeguards).</a:t>
            </a:r>
          </a:p>
        </p:txBody>
      </p:sp>
      <p:sp>
        <p:nvSpPr>
          <p:cNvPr id="6" name="TextBox 5"/>
          <p:cNvSpPr txBox="1"/>
          <p:nvPr/>
        </p:nvSpPr>
        <p:spPr>
          <a:xfrm>
            <a:off x="468759" y="1627960"/>
            <a:ext cx="2419814" cy="2585323"/>
          </a:xfrm>
          <a:prstGeom prst="rect">
            <a:avLst/>
          </a:prstGeom>
          <a:noFill/>
        </p:spPr>
        <p:txBody>
          <a:bodyPr wrap="square" lIns="91440" tIns="45720" rIns="91440" bIns="45720" rtlCol="0" anchor="t">
            <a:spAutoFit/>
          </a:bodyPr>
          <a:lstStyle/>
          <a:p>
            <a:pPr algn="ctr">
              <a:spcBef>
                <a:spcPts val="600"/>
              </a:spcBef>
              <a:spcAft>
                <a:spcPts val="1000"/>
              </a:spcAft>
            </a:pPr>
            <a:r>
              <a:rPr lang="en-US" altLang="en-US">
                <a:latin typeface="Segoe UI Semilight"/>
                <a:ea typeface="Verdana"/>
                <a:cs typeface="Segoe UI Semilight"/>
              </a:rPr>
              <a:t>Healthcare professionals may discuss a patient's condition during ED intake but should do so cautiously (respond to reasonable accommodation requests).</a:t>
            </a:r>
            <a:endParaRPr lang="en-US">
              <a:latin typeface="Segoe UI Semilight"/>
              <a:ea typeface="Verdana"/>
              <a:cs typeface="Segoe UI Semilight"/>
            </a:endParaRPr>
          </a:p>
        </p:txBody>
      </p:sp>
      <p:cxnSp>
        <p:nvCxnSpPr>
          <p:cNvPr id="8" name="Straight Connector 7"/>
          <p:cNvCxnSpPr/>
          <p:nvPr/>
        </p:nvCxnSpPr>
        <p:spPr bwMode="gray">
          <a:xfrm>
            <a:off x="6181716" y="1652240"/>
            <a:ext cx="2419814" cy="0"/>
          </a:xfrm>
          <a:prstGeom prst="line">
            <a:avLst/>
          </a:prstGeom>
          <a:ln w="285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3308511" y="1640116"/>
            <a:ext cx="2419814" cy="0"/>
          </a:xfrm>
          <a:prstGeom prst="line">
            <a:avLst/>
          </a:prstGeom>
          <a:ln w="285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30412" y="1635219"/>
            <a:ext cx="2419814" cy="0"/>
          </a:xfrm>
          <a:prstGeom prst="line">
            <a:avLst/>
          </a:prstGeom>
          <a:ln w="28575">
            <a:solidFill>
              <a:srgbClr val="00539B"/>
            </a:solidFill>
          </a:ln>
        </p:spPr>
        <p:style>
          <a:lnRef idx="1">
            <a:schemeClr val="accent1"/>
          </a:lnRef>
          <a:fillRef idx="0">
            <a:schemeClr val="accent1"/>
          </a:fillRef>
          <a:effectRef idx="0">
            <a:schemeClr val="accent1"/>
          </a:effectRef>
          <a:fontRef idx="minor">
            <a:schemeClr val="tx1"/>
          </a:fontRef>
        </p:style>
      </p:cxnSp>
      <p:pic>
        <p:nvPicPr>
          <p:cNvPr id="16" name="Picture 4" descr="L:\public\share\ABC Templates and Resources\ABC Art Icons Logos\ABC Modern Icons\Combind_Icons_Continuum_of_Care.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6903821" y="1097090"/>
            <a:ext cx="620023" cy="4895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316592" y="1097090"/>
            <a:ext cx="724148" cy="493503"/>
          </a:xfrm>
          <a:prstGeom prst="rect">
            <a:avLst/>
          </a:prstGeom>
        </p:spPr>
      </p:pic>
      <p:sp>
        <p:nvSpPr>
          <p:cNvPr id="21"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Permitted Incidental Disclosures</a:t>
            </a:r>
          </a:p>
        </p:txBody>
      </p:sp>
      <p:cxnSp>
        <p:nvCxnSpPr>
          <p:cNvPr id="22" name="Straight Connector 21"/>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pic>
        <p:nvPicPr>
          <p:cNvPr id="17" name="Picture 8" descr="L:\public\share\ABC Templates and Resources\Template Resources (AB and TABC)\Art Icons Logos (AB and TABC)\Icons (AB and TABC)\X-ray.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4243057" y="1097090"/>
            <a:ext cx="394604" cy="4953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DF9E878-CC6A-97F0-DE8B-1C910C637A8D}"/>
              </a:ext>
            </a:extLst>
          </p:cNvPr>
          <p:cNvGrpSpPr/>
          <p:nvPr/>
        </p:nvGrpSpPr>
        <p:grpSpPr>
          <a:xfrm>
            <a:off x="6939116" y="4392339"/>
            <a:ext cx="2057400" cy="575187"/>
            <a:chOff x="6939116" y="287594"/>
            <a:chExt cx="2057400" cy="575187"/>
          </a:xfrm>
        </p:grpSpPr>
        <p:sp>
          <p:nvSpPr>
            <p:cNvPr id="3" name="Rectangle 2">
              <a:extLst>
                <a:ext uri="{FF2B5EF4-FFF2-40B4-BE49-F238E27FC236}">
                  <a16:creationId xmlns:a16="http://schemas.microsoft.com/office/drawing/2014/main" id="{B21B4F91-61ED-9698-3298-B9510F1C67E7}"/>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9726BF7A-F646-CC14-09F5-4E9F58440A16}"/>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115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8504" y="1779284"/>
            <a:ext cx="3845784" cy="2342063"/>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1000"/>
              </a:spcAft>
              <a:buNone/>
            </a:pPr>
            <a:r>
              <a:rPr lang="en-US" altLang="en-US" b="1">
                <a:solidFill>
                  <a:schemeClr val="tx1"/>
                </a:solidFill>
                <a:latin typeface="Segoe UI Semilight" panose="020B0402040204020203" pitchFamily="34" charset="0"/>
                <a:ea typeface="Verdana" pitchFamily="34" charset="0"/>
                <a:cs typeface="Segoe UI Semilight" panose="020B0402040204020203" pitchFamily="34" charset="0"/>
              </a:rPr>
              <a:t>An incidental use or disclosure is a </a:t>
            </a: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secondary use or disclosure that cannot reasonably be prevented, is limited in nature, and that occurs as a result of another use or disclosure that is permitted by the HIPAA Privacy Rule.</a:t>
            </a:r>
          </a:p>
          <a:p>
            <a:pPr marL="0" indent="0" algn="ctr">
              <a:spcBef>
                <a:spcPts val="600"/>
              </a:spcBef>
              <a:spcAft>
                <a:spcPts val="1000"/>
              </a:spcAft>
              <a:buNone/>
            </a:pPr>
            <a:endParaRPr lang="en-US" altLang="en-US" sz="1050">
              <a:solidFill>
                <a:schemeClr val="tx1"/>
              </a:solidFill>
              <a:latin typeface="Segoe UI Semilight" panose="020B0402040204020203" pitchFamily="34" charset="0"/>
              <a:ea typeface="Verdana" pitchFamily="34" charset="0"/>
              <a:cs typeface="Segoe UI Semilight" panose="020B0402040204020203" pitchFamily="34" charset="0"/>
            </a:endParaRPr>
          </a:p>
          <a:p>
            <a:pPr marL="0" indent="0">
              <a:spcBef>
                <a:spcPts val="600"/>
              </a:spcBef>
              <a:spcAft>
                <a:spcPts val="1000"/>
              </a:spcAft>
              <a:buNone/>
            </a:pP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p:txBody>
      </p:sp>
      <p:grpSp>
        <p:nvGrpSpPr>
          <p:cNvPr id="9" name="Group 8"/>
          <p:cNvGrpSpPr/>
          <p:nvPr/>
        </p:nvGrpSpPr>
        <p:grpSpPr>
          <a:xfrm>
            <a:off x="5641520" y="1246259"/>
            <a:ext cx="1261084" cy="1103454"/>
            <a:chOff x="3451256" y="2618519"/>
            <a:chExt cx="652392" cy="563403"/>
          </a:xfrm>
        </p:grpSpPr>
        <p:pic>
          <p:nvPicPr>
            <p:cNvPr id="6" name="Picture 5"/>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3451256" y="2759099"/>
              <a:ext cx="336849" cy="422823"/>
            </a:xfrm>
            <a:prstGeom prst="rect">
              <a:avLst/>
            </a:prstGeom>
          </p:spPr>
        </p:pic>
        <p:pic>
          <p:nvPicPr>
            <p:cNvPr id="7" name="Picture 8" descr="L:\public\share\ABC Templates and Resources\ABC Art Icons Logos\ABC Modern Icons\Computer_1.pn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3653811" y="2618519"/>
              <a:ext cx="449837" cy="3718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788105" y="2666179"/>
              <a:ext cx="215184" cy="204425"/>
            </a:xfrm>
            <a:prstGeom prst="rect">
              <a:avLst/>
            </a:prstGeom>
          </p:spPr>
        </p:pic>
      </p:grpSp>
      <p:sp>
        <p:nvSpPr>
          <p:cNvPr id="11"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What is an </a:t>
            </a:r>
            <a:r>
              <a:rPr lang="en-US" sz="2800" i="1">
                <a:solidFill>
                  <a:schemeClr val="bg1"/>
                </a:solidFill>
              </a:rPr>
              <a:t>Incidental Disclosure</a:t>
            </a:r>
            <a:r>
              <a:rPr lang="en-US" sz="2800">
                <a:solidFill>
                  <a:schemeClr val="bg1"/>
                </a:solidFill>
              </a:rPr>
              <a:t>?</a:t>
            </a:r>
          </a:p>
        </p:txBody>
      </p:sp>
      <p:cxnSp>
        <p:nvCxnSpPr>
          <p:cNvPr id="12" name="Straight Connector 11"/>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13" name="Content Placeholder 2"/>
          <p:cNvSpPr txBox="1">
            <a:spLocks/>
          </p:cNvSpPr>
          <p:nvPr/>
        </p:nvSpPr>
        <p:spPr>
          <a:xfrm>
            <a:off x="4389120" y="2347425"/>
            <a:ext cx="4314573" cy="2081554"/>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1000"/>
              </a:spcAft>
              <a:buNone/>
            </a:pPr>
            <a:endParaRPr lang="en-US" altLang="en-US" sz="1050">
              <a:solidFill>
                <a:schemeClr val="tx1"/>
              </a:solidFill>
              <a:latin typeface="Segoe UI Semilight" panose="020B0402040204020203" pitchFamily="34" charset="0"/>
              <a:ea typeface="Verdana" pitchFamily="34" charset="0"/>
              <a:cs typeface="Segoe UI Semilight" panose="020B0402040204020203" pitchFamily="34" charset="0"/>
            </a:endParaRPr>
          </a:p>
          <a:p>
            <a:pPr marL="0" indent="0" algn="ctr">
              <a:spcBef>
                <a:spcPts val="600"/>
              </a:spcBef>
              <a:spcAft>
                <a:spcPts val="10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Incidental uses and disclosures are permitted, if reasonable safeguards are in place and the minimum necessary standard is implemented.</a:t>
            </a:r>
          </a:p>
        </p:txBody>
      </p:sp>
      <p:cxnSp>
        <p:nvCxnSpPr>
          <p:cNvPr id="3" name="Straight Connector 2"/>
          <p:cNvCxnSpPr/>
          <p:nvPr/>
        </p:nvCxnSpPr>
        <p:spPr>
          <a:xfrm>
            <a:off x="4216814" y="1075796"/>
            <a:ext cx="11152" cy="3749040"/>
          </a:xfrm>
          <a:prstGeom prst="line">
            <a:avLst/>
          </a:prstGeom>
          <a:ln w="28575">
            <a:solidFill>
              <a:srgbClr val="39892F"/>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V="1">
            <a:off x="4211020" y="2520176"/>
            <a:ext cx="4147774" cy="11151"/>
          </a:xfrm>
          <a:prstGeom prst="line">
            <a:avLst/>
          </a:prstGeom>
          <a:ln w="28575">
            <a:solidFill>
              <a:srgbClr val="39892F"/>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6B9AD436-52EE-EADD-89D4-8BB16C3D02D4}"/>
              </a:ext>
            </a:extLst>
          </p:cNvPr>
          <p:cNvGrpSpPr/>
          <p:nvPr/>
        </p:nvGrpSpPr>
        <p:grpSpPr>
          <a:xfrm>
            <a:off x="6939116" y="4392339"/>
            <a:ext cx="2057400" cy="575187"/>
            <a:chOff x="6939116" y="287594"/>
            <a:chExt cx="2057400" cy="575187"/>
          </a:xfrm>
        </p:grpSpPr>
        <p:sp>
          <p:nvSpPr>
            <p:cNvPr id="5" name="Rectangle 4">
              <a:extLst>
                <a:ext uri="{FF2B5EF4-FFF2-40B4-BE49-F238E27FC236}">
                  <a16:creationId xmlns:a16="http://schemas.microsoft.com/office/drawing/2014/main" id="{8351B377-7665-D957-83B5-7F74DA420BF6}"/>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AE7583A0-6F52-D9C6-B1FC-EABC95513160}"/>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145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134" y="2160574"/>
            <a:ext cx="6628855" cy="1403047"/>
          </a:xfrm>
        </p:spPr>
        <p:txBody>
          <a:bodyPr/>
          <a:lstStyle/>
          <a:p>
            <a:r>
              <a:rPr lang="en-US"/>
              <a:t>Building Up a Privacy Culture</a:t>
            </a:r>
          </a:p>
        </p:txBody>
      </p:sp>
      <p:sp>
        <p:nvSpPr>
          <p:cNvPr id="3" name="TextBox 2"/>
          <p:cNvSpPr txBox="1"/>
          <p:nvPr/>
        </p:nvSpPr>
        <p:spPr>
          <a:xfrm>
            <a:off x="871134" y="4235536"/>
            <a:ext cx="6628855" cy="830997"/>
          </a:xfrm>
          <a:prstGeom prst="rect">
            <a:avLst/>
          </a:prstGeom>
          <a:noFill/>
        </p:spPr>
        <p:txBody>
          <a:bodyPr wrap="square" rtlCol="0">
            <a:spAutoFit/>
          </a:bodyPr>
          <a:lstStyle/>
          <a:p>
            <a:r>
              <a:rPr lang="en-US" sz="1200" b="1">
                <a:latin typeface="Georgia"/>
                <a:cs typeface="Georgia"/>
              </a:rPr>
              <a:t>Presented by: 	</a:t>
            </a:r>
            <a:r>
              <a:rPr lang="en-US" sz="1600">
                <a:latin typeface="Georgia"/>
                <a:cs typeface="Georgia"/>
              </a:rPr>
              <a:t>Cambria Haydon, </a:t>
            </a:r>
            <a:r>
              <a:rPr lang="en-US" sz="1600" i="1">
                <a:latin typeface="Georgia"/>
                <a:cs typeface="Georgia"/>
              </a:rPr>
              <a:t>Chief Privacy Officer </a:t>
            </a:r>
          </a:p>
          <a:p>
            <a:r>
              <a:rPr lang="en-US" sz="1600" i="1">
                <a:latin typeface="Georgia"/>
                <a:cs typeface="Georgia"/>
              </a:rPr>
              <a:t>			</a:t>
            </a:r>
            <a:r>
              <a:rPr lang="en-US" sz="1600">
                <a:latin typeface="Georgia"/>
                <a:cs typeface="Georgia"/>
              </a:rPr>
              <a:t>Cheryl Reeves, </a:t>
            </a:r>
            <a:r>
              <a:rPr lang="en-US" sz="1600" i="1">
                <a:latin typeface="Georgia"/>
                <a:cs typeface="Georgia"/>
              </a:rPr>
              <a:t>Senior Manager Privacy</a:t>
            </a:r>
          </a:p>
          <a:p>
            <a:endParaRPr lang="en-US" sz="1600"/>
          </a:p>
        </p:txBody>
      </p:sp>
      <p:grpSp>
        <p:nvGrpSpPr>
          <p:cNvPr id="4" name="Group 3">
            <a:extLst>
              <a:ext uri="{FF2B5EF4-FFF2-40B4-BE49-F238E27FC236}">
                <a16:creationId xmlns:a16="http://schemas.microsoft.com/office/drawing/2014/main" id="{62798835-71C4-3CA0-F55B-A93B17F10994}"/>
              </a:ext>
            </a:extLst>
          </p:cNvPr>
          <p:cNvGrpSpPr/>
          <p:nvPr/>
        </p:nvGrpSpPr>
        <p:grpSpPr>
          <a:xfrm>
            <a:off x="6939116" y="287594"/>
            <a:ext cx="2057400" cy="575187"/>
            <a:chOff x="6939116" y="287594"/>
            <a:chExt cx="2057400" cy="575187"/>
          </a:xfrm>
        </p:grpSpPr>
        <p:sp>
          <p:nvSpPr>
            <p:cNvPr id="5" name="Rectangle 4">
              <a:extLst>
                <a:ext uri="{FF2B5EF4-FFF2-40B4-BE49-F238E27FC236}">
                  <a16:creationId xmlns:a16="http://schemas.microsoft.com/office/drawing/2014/main" id="{AB6CC2DF-5D97-50D5-37FA-7EB2D0FF30AB}"/>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DBEABB70-E29C-5DC2-8FAD-CA11BA852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9350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26004" y="1105747"/>
            <a:ext cx="7831240" cy="3805886"/>
          </a:xfrm>
          <a:prstGeom prst="rect">
            <a:avLst/>
          </a:prstGeom>
        </p:spPr>
        <p:txBody>
          <a:bodyPr vert="horz" lIns="0" tIns="45720" rIns="91440" bIns="45720" rtlCol="0" anchor="t">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altLang="en-US">
                <a:solidFill>
                  <a:schemeClr val="tx1"/>
                </a:solidFill>
                <a:latin typeface="Segoe UI Semilight"/>
                <a:ea typeface="Verdana"/>
                <a:cs typeface="Segoe UI Semilight"/>
              </a:rPr>
              <a:t>Verify patient identity at registration (guarantors) by using 3 identifiers.</a:t>
            </a:r>
          </a:p>
          <a:p>
            <a:pPr marL="0" indent="0">
              <a:spcBef>
                <a:spcPts val="0"/>
              </a:spcBef>
              <a:buNone/>
            </a:pP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a:p>
            <a:pPr marL="0" indent="0">
              <a:spcBef>
                <a:spcPts val="0"/>
              </a:spcBef>
              <a:buNone/>
            </a:pPr>
            <a:r>
              <a:rPr lang="en-US" altLang="en-US">
                <a:solidFill>
                  <a:schemeClr val="tx1"/>
                </a:solidFill>
                <a:latin typeface="Segoe UI Semilight"/>
                <a:ea typeface="Verdana"/>
                <a:cs typeface="Segoe UI Semilight"/>
              </a:rPr>
              <a:t>Be cautious with verbal conversations whether in treatment areas or in public areas. Know the audience listening.</a:t>
            </a:r>
          </a:p>
          <a:p>
            <a:pPr marL="0" indent="0">
              <a:spcBef>
                <a:spcPts val="0"/>
              </a:spcBef>
              <a:buNone/>
            </a:pP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a:p>
            <a:pPr marL="0" indent="0">
              <a:spcBef>
                <a:spcPts val="0"/>
              </a:spcBef>
              <a:buNone/>
            </a:pPr>
            <a:r>
              <a:rPr lang="en-US" altLang="en-US">
                <a:solidFill>
                  <a:schemeClr val="tx1"/>
                </a:solidFill>
                <a:latin typeface="Segoe UI Semilight"/>
                <a:ea typeface="Verdana"/>
                <a:cs typeface="Segoe UI Semilight"/>
              </a:rPr>
              <a:t>Escalate all requests by patients promptly to avoid missing statutory deadlines.</a:t>
            </a:r>
          </a:p>
          <a:p>
            <a:pPr marL="0" indent="0">
              <a:spcBef>
                <a:spcPts val="0"/>
              </a:spcBef>
              <a:buNone/>
            </a:pP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a:p>
            <a:pPr marL="0" indent="0">
              <a:spcBef>
                <a:spcPts val="0"/>
              </a:spcBef>
              <a:buNone/>
            </a:pPr>
            <a:r>
              <a:rPr lang="en-US" altLang="en-US">
                <a:solidFill>
                  <a:schemeClr val="tx1"/>
                </a:solidFill>
                <a:latin typeface="Segoe UI Semilight"/>
                <a:ea typeface="Verdana"/>
                <a:cs typeface="Segoe UI Semilight"/>
              </a:rPr>
              <a:t>Keep all papers with PHI (minimize) out of view of the public and dispose of properly (clinic sign in sheets). </a:t>
            </a: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a:p>
            <a:pPr marL="0" indent="0">
              <a:spcBef>
                <a:spcPts val="0"/>
              </a:spcBef>
              <a:buNone/>
            </a:pP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a:p>
            <a:pPr marL="0" indent="0">
              <a:spcBef>
                <a:spcPts val="0"/>
              </a:spcBef>
              <a:buNone/>
            </a:pPr>
            <a:r>
              <a:rPr lang="en-US" altLang="en-US">
                <a:solidFill>
                  <a:schemeClr val="tx1"/>
                </a:solidFill>
                <a:latin typeface="Segoe UI Semilight"/>
                <a:ea typeface="Verdana"/>
                <a:cs typeface="Segoe UI Semilight"/>
              </a:rPr>
              <a:t>Always use a fax coversheet.</a:t>
            </a:r>
          </a:p>
        </p:txBody>
      </p:sp>
      <p:sp>
        <p:nvSpPr>
          <p:cNvPr id="10"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fontScale="85000" lnSpcReduction="10000"/>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a:lnSpc>
                <a:spcPct val="120000"/>
              </a:lnSpc>
            </a:pPr>
            <a:r>
              <a:rPr lang="en-US" sz="2800">
                <a:solidFill>
                  <a:schemeClr val="bg1"/>
                </a:solidFill>
              </a:rPr>
              <a:t>Privacy and Patient Rights Safeguards: </a:t>
            </a:r>
            <a:r>
              <a:rPr lang="en-US" sz="2600" i="1">
                <a:solidFill>
                  <a:schemeClr val="bg1"/>
                </a:solidFill>
              </a:rPr>
              <a:t>What Should You Do?</a:t>
            </a:r>
            <a:endParaRPr lang="en-US" sz="2800" i="1">
              <a:solidFill>
                <a:schemeClr val="bg1"/>
              </a:solidFill>
            </a:endParaRPr>
          </a:p>
        </p:txBody>
      </p:sp>
      <p:cxnSp>
        <p:nvCxnSpPr>
          <p:cNvPr id="11" name="Straight Connector 10"/>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pic>
        <p:nvPicPr>
          <p:cNvPr id="5" name="Pictur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48008" y="1050120"/>
            <a:ext cx="416591" cy="495941"/>
          </a:xfrm>
          <a:prstGeom prst="rect">
            <a:avLst/>
          </a:prstGeom>
        </p:spPr>
      </p:pic>
      <p:pic>
        <p:nvPicPr>
          <p:cNvPr id="6" name="Picture 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26483" y="1831260"/>
            <a:ext cx="469264" cy="495674"/>
          </a:xfrm>
          <a:prstGeom prst="rect">
            <a:avLst/>
          </a:prstGeom>
        </p:spPr>
      </p:pic>
      <p:pic>
        <p:nvPicPr>
          <p:cNvPr id="7" name="Picture 6"/>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26483" y="3603482"/>
            <a:ext cx="469264" cy="482095"/>
          </a:xfrm>
          <a:prstGeom prst="rect">
            <a:avLst/>
          </a:prstGeom>
        </p:spPr>
      </p:pic>
      <p:pic>
        <p:nvPicPr>
          <p:cNvPr id="8" name="Picture 7"/>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334366" y="2730291"/>
            <a:ext cx="430234" cy="495674"/>
          </a:xfrm>
          <a:prstGeom prst="rect">
            <a:avLst/>
          </a:prstGeom>
        </p:spPr>
      </p:pic>
      <p:pic>
        <p:nvPicPr>
          <p:cNvPr id="3" name="Picture 2">
            <a:extLst>
              <a:ext uri="{FF2B5EF4-FFF2-40B4-BE49-F238E27FC236}">
                <a16:creationId xmlns:a16="http://schemas.microsoft.com/office/drawing/2014/main" id="{63387B32-1C19-4333-91CA-E49E8B20BC65}"/>
              </a:ext>
            </a:extLst>
          </p:cNvPr>
          <p:cNvPicPr>
            <a:picLocks noChangeAspect="1"/>
          </p:cNvPicPr>
          <p:nvPr/>
        </p:nvPicPr>
        <p:blipFill>
          <a:blip r:embed="rId6">
            <a:biLevel thresh="50000"/>
          </a:blip>
          <a:stretch>
            <a:fillRect/>
          </a:stretch>
        </p:blipFill>
        <p:spPr>
          <a:xfrm>
            <a:off x="295335" y="4358038"/>
            <a:ext cx="474383" cy="482095"/>
          </a:xfrm>
          <a:prstGeom prst="rect">
            <a:avLst/>
          </a:prstGeom>
        </p:spPr>
      </p:pic>
      <p:grpSp>
        <p:nvGrpSpPr>
          <p:cNvPr id="12" name="Group 11">
            <a:extLst>
              <a:ext uri="{FF2B5EF4-FFF2-40B4-BE49-F238E27FC236}">
                <a16:creationId xmlns:a16="http://schemas.microsoft.com/office/drawing/2014/main" id="{4B370CFE-5964-23D7-D871-8A81267EDFE7}"/>
              </a:ext>
            </a:extLst>
          </p:cNvPr>
          <p:cNvGrpSpPr/>
          <p:nvPr/>
        </p:nvGrpSpPr>
        <p:grpSpPr>
          <a:xfrm>
            <a:off x="6939116" y="4392339"/>
            <a:ext cx="2057400" cy="575187"/>
            <a:chOff x="6939116" y="287594"/>
            <a:chExt cx="2057400" cy="575187"/>
          </a:xfrm>
        </p:grpSpPr>
        <p:sp>
          <p:nvSpPr>
            <p:cNvPr id="13" name="Rectangle 12">
              <a:extLst>
                <a:ext uri="{FF2B5EF4-FFF2-40B4-BE49-F238E27FC236}">
                  <a16:creationId xmlns:a16="http://schemas.microsoft.com/office/drawing/2014/main" id="{E8318596-1B5D-C260-4532-6EC4D517C74E}"/>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592DD49B-8441-ACEA-1FC5-E93179152479}"/>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4122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1819" y="1222209"/>
            <a:ext cx="7664392" cy="3352800"/>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Store portable devices and other electronic media in a secure location—</a:t>
            </a:r>
            <a:r>
              <a:rPr lang="en-US" altLang="en-US" i="1">
                <a:solidFill>
                  <a:schemeClr val="tx1"/>
                </a:solidFill>
                <a:latin typeface="Segoe UI Semilight" panose="020B0402040204020203" pitchFamily="34" charset="0"/>
                <a:ea typeface="Verdana" pitchFamily="34" charset="0"/>
                <a:cs typeface="Segoe UI Semilight" panose="020B0402040204020203" pitchFamily="34" charset="0"/>
              </a:rPr>
              <a:t>your car is not a secure location</a:t>
            </a: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a:t>
            </a:r>
          </a:p>
          <a:p>
            <a:pPr marL="0" indent="0">
              <a:spcBef>
                <a:spcPts val="600"/>
              </a:spcBef>
              <a:spcAft>
                <a:spcPts val="10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Never download confidential information onto a home or non-Providence device.</a:t>
            </a:r>
          </a:p>
          <a:p>
            <a:pPr marL="0" indent="0">
              <a:spcBef>
                <a:spcPts val="600"/>
              </a:spcBef>
              <a:spcAft>
                <a:spcPts val="10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Only use your Providence email account—never use a personal email account to send assignments or other Providence related work product.</a:t>
            </a:r>
          </a:p>
          <a:p>
            <a:pPr marL="0" indent="0">
              <a:spcBef>
                <a:spcPts val="600"/>
              </a:spcBef>
              <a:spcAft>
                <a:spcPts val="10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Secure your computer, voicemail and other passwords—lock and don’t share!</a:t>
            </a:r>
          </a:p>
        </p:txBody>
      </p:sp>
      <p:grpSp>
        <p:nvGrpSpPr>
          <p:cNvPr id="3" name="Group 2"/>
          <p:cNvGrpSpPr/>
          <p:nvPr/>
        </p:nvGrpSpPr>
        <p:grpSpPr>
          <a:xfrm>
            <a:off x="458928" y="3167171"/>
            <a:ext cx="606525" cy="479154"/>
            <a:chOff x="932343" y="4127538"/>
            <a:chExt cx="606525" cy="479154"/>
          </a:xfrm>
        </p:grpSpPr>
        <p:pic>
          <p:nvPicPr>
            <p:cNvPr id="5" name="Picture 4"/>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932343" y="4127538"/>
              <a:ext cx="606525" cy="479154"/>
            </a:xfrm>
            <a:prstGeom prst="rect">
              <a:avLst/>
            </a:prstGeom>
          </p:spPr>
        </p:pic>
        <p:pic>
          <p:nvPicPr>
            <p:cNvPr id="6" name="Picture 5"/>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1031349" y="4307196"/>
              <a:ext cx="246681" cy="183366"/>
            </a:xfrm>
            <a:prstGeom prst="rect">
              <a:avLst/>
            </a:prstGeom>
          </p:spPr>
        </p:pic>
      </p:grpSp>
      <p:pic>
        <p:nvPicPr>
          <p:cNvPr id="7" name="Picture 5" descr="L:\public\share\ABC Templates and Resources\Template Resources (AB and TABC)\Art Icons Logos (AB and TABC)\Icons (AB and TABC)\Software_development.png"/>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1352" y="4134267"/>
            <a:ext cx="606525" cy="440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izzos\Downloads\person_casual_with_computer (1).png"/>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458928" y="2132699"/>
            <a:ext cx="606525" cy="5018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593058" y="1277627"/>
            <a:ext cx="338264" cy="578749"/>
          </a:xfrm>
          <a:prstGeom prst="rect">
            <a:avLst/>
          </a:prstGeom>
        </p:spPr>
      </p:pic>
      <p:sp>
        <p:nvSpPr>
          <p:cNvPr id="17"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Security Safeguards:  </a:t>
            </a:r>
            <a:r>
              <a:rPr lang="en-US" sz="2800" i="1">
                <a:solidFill>
                  <a:schemeClr val="bg1"/>
                </a:solidFill>
              </a:rPr>
              <a:t>What Should You Do?</a:t>
            </a:r>
          </a:p>
        </p:txBody>
      </p:sp>
      <p:cxnSp>
        <p:nvCxnSpPr>
          <p:cNvPr id="18" name="Straight Connector 17"/>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2302284A-0A5E-EA72-B832-C8AA38B4E8B7}"/>
              </a:ext>
            </a:extLst>
          </p:cNvPr>
          <p:cNvGrpSpPr/>
          <p:nvPr/>
        </p:nvGrpSpPr>
        <p:grpSpPr>
          <a:xfrm>
            <a:off x="6939116" y="4392339"/>
            <a:ext cx="2057400" cy="575187"/>
            <a:chOff x="6939116" y="287594"/>
            <a:chExt cx="2057400" cy="575187"/>
          </a:xfrm>
        </p:grpSpPr>
        <p:sp>
          <p:nvSpPr>
            <p:cNvPr id="9" name="Rectangle 8">
              <a:extLst>
                <a:ext uri="{FF2B5EF4-FFF2-40B4-BE49-F238E27FC236}">
                  <a16:creationId xmlns:a16="http://schemas.microsoft.com/office/drawing/2014/main" id="{E50679DA-4522-D46C-483A-9E7B399CF716}"/>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42682695-7550-D781-3C83-A64258A997A4}"/>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7407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5595" y="1067881"/>
            <a:ext cx="8208649" cy="3352800"/>
          </a:xfrm>
          <a:prstGeom prst="rect">
            <a:avLst/>
          </a:prstGeom>
        </p:spPr>
        <p:txBody>
          <a:bodyPr vert="horz" lIns="0" tIns="45720" rIns="91440" bIns="45720" rtlCol="0" anchor="t">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altLang="en-US">
                <a:solidFill>
                  <a:schemeClr val="tx1"/>
                </a:solidFill>
                <a:latin typeface="Segoe UI Semilight"/>
                <a:ea typeface="Verdana"/>
                <a:cs typeface="Segoe UI Semilight"/>
              </a:rPr>
              <a:t>In addition to PHI, you are expected to protect </a:t>
            </a:r>
            <a:r>
              <a:rPr lang="en-US" altLang="en-US" b="1">
                <a:solidFill>
                  <a:schemeClr val="tx1"/>
                </a:solidFill>
                <a:latin typeface="Segoe UI Semilight"/>
                <a:ea typeface="Verdana"/>
                <a:cs typeface="Segoe UI Semilight"/>
              </a:rPr>
              <a:t>Confidential Information, </a:t>
            </a:r>
            <a:r>
              <a:rPr lang="en-US" altLang="en-US">
                <a:solidFill>
                  <a:schemeClr val="tx1"/>
                </a:solidFill>
                <a:latin typeface="Segoe UI Semilight"/>
                <a:ea typeface="Verdana"/>
                <a:cs typeface="Segoe UI Semilight"/>
              </a:rPr>
              <a:t>which includes:</a:t>
            </a:r>
          </a:p>
          <a:p>
            <a:pPr marL="374650" lvl="1" indent="-164465">
              <a:spcBef>
                <a:spcPts val="0"/>
              </a:spcBef>
              <a:spcAft>
                <a:spcPts val="600"/>
              </a:spcAft>
            </a:pPr>
            <a:r>
              <a:rPr lang="en-US" altLang="en-US">
                <a:solidFill>
                  <a:schemeClr val="tx1"/>
                </a:solidFill>
                <a:latin typeface="Segoe UI Semilight"/>
                <a:ea typeface="Verdana"/>
                <a:cs typeface="Segoe UI Semilight"/>
              </a:rPr>
              <a:t>Employee/Personnel information (includes, students, residents, volunteers)</a:t>
            </a:r>
          </a:p>
          <a:p>
            <a:pPr marL="374650" lvl="1" indent="-164465">
              <a:spcBef>
                <a:spcPts val="0"/>
              </a:spcBef>
              <a:spcAft>
                <a:spcPts val="600"/>
              </a:spcAft>
            </a:pPr>
            <a:r>
              <a:rPr lang="en-US" altLang="en-US">
                <a:solidFill>
                  <a:schemeClr val="tx1"/>
                </a:solidFill>
                <a:latin typeface="Segoe UI Semilight"/>
                <a:ea typeface="Verdana"/>
                <a:cs typeface="Segoe UI Semilight"/>
              </a:rPr>
              <a:t>Employee Health information</a:t>
            </a:r>
          </a:p>
          <a:p>
            <a:pPr marL="374650" lvl="1" indent="-164465">
              <a:spcBef>
                <a:spcPts val="0"/>
              </a:spcBef>
              <a:spcAft>
                <a:spcPts val="600"/>
              </a:spcAft>
            </a:pPr>
            <a:r>
              <a:rPr lang="en-US" altLang="en-US">
                <a:solidFill>
                  <a:schemeClr val="tx1"/>
                </a:solidFill>
                <a:latin typeface="Segoe UI Semilight"/>
                <a:ea typeface="Verdana"/>
                <a:cs typeface="Segoe UI Semilight"/>
              </a:rPr>
              <a:t>Business operations not available to the public</a:t>
            </a:r>
          </a:p>
          <a:p>
            <a:pPr marL="374650" lvl="1" indent="-164465">
              <a:spcBef>
                <a:spcPts val="0"/>
              </a:spcBef>
              <a:spcAft>
                <a:spcPts val="600"/>
              </a:spcAft>
            </a:pPr>
            <a:r>
              <a:rPr lang="en-US" altLang="en-US">
                <a:solidFill>
                  <a:schemeClr val="tx1"/>
                </a:solidFill>
                <a:latin typeface="Segoe UI Semilight"/>
                <a:ea typeface="Verdana"/>
                <a:cs typeface="Segoe UI Semilight"/>
              </a:rPr>
              <a:t>Board, Medical Staff Committee, etc. meeting minutes, notes or actions</a:t>
            </a:r>
          </a:p>
          <a:p>
            <a:pPr marL="374650" lvl="1" indent="-164465">
              <a:spcBef>
                <a:spcPts val="0"/>
              </a:spcBef>
              <a:spcAft>
                <a:spcPts val="600"/>
              </a:spcAft>
            </a:pPr>
            <a:r>
              <a:rPr lang="en-US" altLang="en-US">
                <a:solidFill>
                  <a:schemeClr val="tx1"/>
                </a:solidFill>
                <a:latin typeface="Segoe UI Semilight"/>
                <a:ea typeface="Verdana"/>
                <a:cs typeface="Segoe UI Semilight"/>
              </a:rPr>
              <a:t>Trade secrets or other confidential information/processes</a:t>
            </a:r>
          </a:p>
          <a:p>
            <a:pPr marL="374650" lvl="1" indent="-164465">
              <a:spcBef>
                <a:spcPts val="0"/>
              </a:spcBef>
              <a:spcAft>
                <a:spcPts val="1200"/>
              </a:spcAft>
            </a:pPr>
            <a:r>
              <a:rPr lang="en-US" altLang="en-US">
                <a:solidFill>
                  <a:schemeClr val="tx1"/>
                </a:solidFill>
                <a:latin typeface="Segoe UI Semilight"/>
                <a:ea typeface="Verdana"/>
                <a:cs typeface="Segoe UI Semilight"/>
              </a:rPr>
              <a:t>Privileged information from internal/external counsel</a:t>
            </a:r>
          </a:p>
          <a:p>
            <a:pPr marL="0" indent="0">
              <a:spcBef>
                <a:spcPts val="0"/>
              </a:spcBef>
              <a:spcAft>
                <a:spcPts val="600"/>
              </a:spcAft>
              <a:buNone/>
            </a:pPr>
            <a:r>
              <a:rPr lang="en-US" altLang="en-US">
                <a:solidFill>
                  <a:schemeClr val="tx1"/>
                </a:solidFill>
                <a:latin typeface="Segoe UI Semilight"/>
                <a:ea typeface="Verdana"/>
                <a:cs typeface="Segoe UI Semilight"/>
              </a:rPr>
              <a:t>Removing confidential information requires supervisor/manager approval.</a:t>
            </a:r>
          </a:p>
          <a:p>
            <a:pPr marL="0" indent="0">
              <a:spcBef>
                <a:spcPts val="0"/>
              </a:spcBef>
              <a:spcAft>
                <a:spcPts val="600"/>
              </a:spcAft>
              <a:buNone/>
            </a:pPr>
            <a:r>
              <a:rPr lang="en-US" altLang="en-US">
                <a:solidFill>
                  <a:schemeClr val="tx1"/>
                </a:solidFill>
                <a:latin typeface="Segoe UI Semilight"/>
                <a:ea typeface="Verdana"/>
                <a:cs typeface="Segoe UI Semilight"/>
              </a:rPr>
              <a:t>Be aware of security configurations in repositories.</a:t>
            </a: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p:txBody>
      </p:sp>
      <p:sp>
        <p:nvSpPr>
          <p:cNvPr id="6"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It’s Not Just PHI</a:t>
            </a:r>
          </a:p>
        </p:txBody>
      </p:sp>
      <p:cxnSp>
        <p:nvCxnSpPr>
          <p:cNvPr id="7" name="Straight Connector 6"/>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AD78FB83-1D1A-6A41-FC09-00E9CEA5E757}"/>
              </a:ext>
            </a:extLst>
          </p:cNvPr>
          <p:cNvGrpSpPr/>
          <p:nvPr/>
        </p:nvGrpSpPr>
        <p:grpSpPr>
          <a:xfrm>
            <a:off x="6939116" y="4392339"/>
            <a:ext cx="2057400" cy="575187"/>
            <a:chOff x="6939116" y="287594"/>
            <a:chExt cx="2057400" cy="575187"/>
          </a:xfrm>
        </p:grpSpPr>
        <p:sp>
          <p:nvSpPr>
            <p:cNvPr id="3" name="Rectangle 2">
              <a:extLst>
                <a:ext uri="{FF2B5EF4-FFF2-40B4-BE49-F238E27FC236}">
                  <a16:creationId xmlns:a16="http://schemas.microsoft.com/office/drawing/2014/main" id="{70D82D3C-8996-0A11-266E-0D4582C4D579}"/>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8283AF23-4D01-A879-05C4-3BD5C8BDFFEC}"/>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0333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21377" y="1227024"/>
            <a:ext cx="7315199" cy="3352800"/>
          </a:xfrm>
          <a:prstGeom prst="rect">
            <a:avLst/>
          </a:prstGeom>
        </p:spPr>
        <p:txBody>
          <a:bodyPr vert="horz" lIns="0" tIns="45720" rIns="91440" bIns="45720" rtlCol="0" anchor="t">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None/>
            </a:pPr>
            <a:r>
              <a:rPr lang="en-US" altLang="en-US">
                <a:solidFill>
                  <a:schemeClr val="tx1"/>
                </a:solidFill>
                <a:latin typeface="Segoe UI Semilight"/>
                <a:ea typeface="Verdana"/>
                <a:cs typeface="Segoe UI Semilight"/>
              </a:rPr>
              <a:t>Do not text PHI.  Utilize approved communication methods.</a:t>
            </a:r>
          </a:p>
          <a:p>
            <a:pPr marL="0" indent="0">
              <a:spcBef>
                <a:spcPts val="600"/>
              </a:spcBef>
              <a:spcAft>
                <a:spcPts val="1000"/>
              </a:spcAft>
              <a:buNone/>
            </a:pPr>
            <a:endParaRPr lang="en-US" altLang="en-US">
              <a:solidFill>
                <a:schemeClr val="tx1"/>
              </a:solidFill>
              <a:latin typeface="Segoe UI Semilight"/>
              <a:ea typeface="Verdana"/>
              <a:cs typeface="Segoe UI Semilight"/>
            </a:endParaRPr>
          </a:p>
          <a:p>
            <a:pPr marL="0" indent="0">
              <a:spcBef>
                <a:spcPts val="600"/>
              </a:spcBef>
              <a:spcAft>
                <a:spcPts val="1000"/>
              </a:spcAft>
              <a:buNone/>
            </a:pPr>
            <a:r>
              <a:rPr lang="en-US" altLang="en-US">
                <a:solidFill>
                  <a:schemeClr val="tx1"/>
                </a:solidFill>
                <a:latin typeface="Segoe UI Semilight"/>
                <a:ea typeface="Verdana"/>
                <a:cs typeface="Segoe UI Semilight"/>
              </a:rPr>
              <a:t>If you must text in an emergency situation, request a phone call back or keep it generic.</a:t>
            </a:r>
            <a:endParaRPr lang="en-US">
              <a:solidFill>
                <a:schemeClr val="tx1"/>
              </a:solidFill>
            </a:endParaRPr>
          </a:p>
          <a:p>
            <a:pPr marL="0" indent="0">
              <a:spcBef>
                <a:spcPts val="600"/>
              </a:spcBef>
              <a:spcAft>
                <a:spcPts val="1000"/>
              </a:spcAft>
              <a:buNone/>
            </a:pPr>
            <a:r>
              <a:rPr lang="en-US" altLang="en-US">
                <a:solidFill>
                  <a:schemeClr val="tx1"/>
                </a:solidFill>
                <a:latin typeface="Segoe UI Semilight"/>
                <a:ea typeface="Verdana"/>
                <a:cs typeface="Segoe UI Semilight"/>
              </a:rPr>
              <a:t>If you receive confidential information on your cell phone, delete it immediately</a:t>
            </a:r>
          </a:p>
          <a:p>
            <a:pPr marL="0" indent="0">
              <a:spcBef>
                <a:spcPts val="600"/>
              </a:spcBef>
              <a:spcAft>
                <a:spcPts val="1000"/>
              </a:spcAft>
              <a:buNone/>
            </a:pPr>
            <a:r>
              <a:rPr lang="en-US" altLang="en-US">
                <a:solidFill>
                  <a:schemeClr val="tx1"/>
                </a:solidFill>
                <a:latin typeface="Segoe UI Semilight"/>
                <a:ea typeface="Verdana"/>
                <a:cs typeface="Segoe UI Semilight"/>
              </a:rPr>
              <a:t>Centers for Medicare and Medicaid Services (CMS) does not permit the texting of orders by physicians or other health care providers</a:t>
            </a:r>
          </a:p>
        </p:txBody>
      </p:sp>
      <p:pic>
        <p:nvPicPr>
          <p:cNvPr id="5" name="Picture 4"/>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436974" y="2141224"/>
            <a:ext cx="604965" cy="578749"/>
          </a:xfrm>
          <a:prstGeom prst="rect">
            <a:avLst/>
          </a:prstGeom>
        </p:spPr>
      </p:pic>
      <p:pic>
        <p:nvPicPr>
          <p:cNvPr id="7" name="Picture 6"/>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583792" y="1273741"/>
            <a:ext cx="338264" cy="578749"/>
          </a:xfrm>
          <a:prstGeom prst="rect">
            <a:avLst/>
          </a:prstGeom>
        </p:spPr>
      </p:pic>
      <p:pic>
        <p:nvPicPr>
          <p:cNvPr id="9" name="Picture 8"/>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436974" y="3869759"/>
            <a:ext cx="608181" cy="559527"/>
          </a:xfrm>
          <a:prstGeom prst="rect">
            <a:avLst/>
          </a:prstGeom>
        </p:spPr>
      </p:pic>
      <p:pic>
        <p:nvPicPr>
          <p:cNvPr id="10" name="Picture 9"/>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524239" y="2996861"/>
            <a:ext cx="457762" cy="440978"/>
          </a:xfrm>
          <a:prstGeom prst="rect">
            <a:avLst/>
          </a:prstGeom>
        </p:spPr>
      </p:pic>
      <p:sp>
        <p:nvSpPr>
          <p:cNvPr id="12"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Texting: Guidelines</a:t>
            </a:r>
          </a:p>
        </p:txBody>
      </p:sp>
      <p:cxnSp>
        <p:nvCxnSpPr>
          <p:cNvPr id="13" name="Straight Connector 12"/>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45BA71D0-C6D6-4277-6555-358755355192}"/>
              </a:ext>
            </a:extLst>
          </p:cNvPr>
          <p:cNvGrpSpPr/>
          <p:nvPr/>
        </p:nvGrpSpPr>
        <p:grpSpPr>
          <a:xfrm>
            <a:off x="6939116" y="4472083"/>
            <a:ext cx="2057400" cy="575187"/>
            <a:chOff x="6939116" y="287594"/>
            <a:chExt cx="2057400" cy="575187"/>
          </a:xfrm>
        </p:grpSpPr>
        <p:sp>
          <p:nvSpPr>
            <p:cNvPr id="3" name="Rectangle 2">
              <a:extLst>
                <a:ext uri="{FF2B5EF4-FFF2-40B4-BE49-F238E27FC236}">
                  <a16:creationId xmlns:a16="http://schemas.microsoft.com/office/drawing/2014/main" id="{FDF1964C-4BEA-A76F-E8DE-A496F6F298CD}"/>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CABA26D9-2063-DAC3-3128-EB3D7BAE022D}"/>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6979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929870"/>
              </p:ext>
            </p:extLst>
          </p:nvPr>
        </p:nvGraphicFramePr>
        <p:xfrm>
          <a:off x="6363729" y="1799452"/>
          <a:ext cx="2431252" cy="2425407"/>
        </p:xfrm>
        <a:graphic>
          <a:graphicData uri="http://schemas.openxmlformats.org/drawingml/2006/table">
            <a:tbl>
              <a:tblPr firstRow="1" bandRow="1">
                <a:tableStyleId>{5C22544A-7EE6-4342-B048-85BDC9FD1C3A}</a:tableStyleId>
              </a:tblPr>
              <a:tblGrid>
                <a:gridCol w="2431252">
                  <a:extLst>
                    <a:ext uri="{9D8B030D-6E8A-4147-A177-3AD203B41FA5}">
                      <a16:colId xmlns:a16="http://schemas.microsoft.com/office/drawing/2014/main" val="20000"/>
                    </a:ext>
                  </a:extLst>
                </a:gridCol>
              </a:tblGrid>
              <a:tr h="1962029">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en-US" altLang="en-US" b="0" baseline="0">
                          <a:solidFill>
                            <a:schemeClr val="tx1"/>
                          </a:solidFill>
                          <a:latin typeface="Segoe UI Semilight"/>
                          <a:ea typeface="Verdana"/>
                          <a:cs typeface="Segoe UI Semilight"/>
                        </a:rPr>
                        <a:t>Empowerment to say "no" </a:t>
                      </a:r>
                    </a:p>
                    <a:p>
                      <a:pPr marL="285750" marR="0" lvl="0" indent="-285750" algn="l">
                        <a:lnSpc>
                          <a:spcPct val="100000"/>
                        </a:lnSpc>
                        <a:spcBef>
                          <a:spcPts val="0"/>
                        </a:spcBef>
                        <a:spcAft>
                          <a:spcPts val="0"/>
                        </a:spcAft>
                        <a:buClrTx/>
                        <a:buSzTx/>
                        <a:buFont typeface="Arial"/>
                        <a:buChar char="•"/>
                      </a:pPr>
                      <a:r>
                        <a:rPr lang="en-US" altLang="en-US" b="0" baseline="0">
                          <a:solidFill>
                            <a:schemeClr val="tx1"/>
                          </a:solidFill>
                          <a:latin typeface="Segoe UI Semilight"/>
                          <a:ea typeface="Verdana"/>
                          <a:cs typeface="Segoe UI Semilight"/>
                        </a:rPr>
                        <a:t>Propose solutions of vetted and approved technology-Haiku)</a:t>
                      </a:r>
                      <a:endParaRPr lang="en-US"/>
                    </a:p>
                  </a:txBody>
                  <a:tcPr>
                    <a:lnL w="12700" cap="flat" cmpd="sng" algn="ctr">
                      <a:solidFill>
                        <a:srgbClr val="429644"/>
                      </a:solidFill>
                      <a:prstDash val="solid"/>
                      <a:round/>
                      <a:headEnd type="none" w="med" len="med"/>
                      <a:tailEnd type="none" w="med" len="med"/>
                    </a:lnL>
                    <a:noFill/>
                  </a:tcPr>
                </a:tc>
                <a:extLst>
                  <a:ext uri="{0D108BD9-81ED-4DB2-BD59-A6C34878D82A}">
                    <a16:rowId xmlns:a16="http://schemas.microsoft.com/office/drawing/2014/main" val="10000"/>
                  </a:ext>
                </a:extLst>
              </a:tr>
              <a:tr h="463378">
                <a:tc>
                  <a:txBody>
                    <a:bodyPr/>
                    <a:lstStyle/>
                    <a:p>
                      <a:pPr marL="0" lvl="0" indent="0" algn="l">
                        <a:lnSpc>
                          <a:spcPct val="100000"/>
                        </a:lnSpc>
                        <a:spcBef>
                          <a:spcPts val="0"/>
                        </a:spcBef>
                        <a:spcAft>
                          <a:spcPts val="0"/>
                        </a:spcAft>
                        <a:buNone/>
                      </a:pPr>
                      <a:endParaRPr lang="en-US" altLang="en-US" b="0" baseline="0">
                        <a:solidFill>
                          <a:schemeClr val="tx1"/>
                        </a:solidFill>
                        <a:latin typeface="Segoe UI Semilight"/>
                        <a:ea typeface="Verdana"/>
                        <a:cs typeface="Segoe UI Semilight"/>
                      </a:endParaRPr>
                    </a:p>
                  </a:txBody>
                  <a:tcPr>
                    <a:lnL w="12700">
                      <a:solidFill>
                        <a:srgbClr val="429644"/>
                      </a:solidFill>
                    </a:lnL>
                    <a:lnB w="12700">
                      <a:solidFill>
                        <a:srgbClr val="429644"/>
                      </a:solidFill>
                    </a:lnB>
                    <a:noFill/>
                  </a:tcPr>
                </a:tc>
                <a:extLst>
                  <a:ext uri="{0D108BD9-81ED-4DB2-BD59-A6C34878D82A}">
                    <a16:rowId xmlns:a16="http://schemas.microsoft.com/office/drawing/2014/main" val="771250629"/>
                  </a:ext>
                </a:extLst>
              </a:tr>
            </a:tbl>
          </a:graphicData>
        </a:graphic>
      </p:graphicFrame>
      <p:sp>
        <p:nvSpPr>
          <p:cNvPr id="6"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Photos and Recording</a:t>
            </a:r>
          </a:p>
        </p:txBody>
      </p:sp>
      <p:cxnSp>
        <p:nvCxnSpPr>
          <p:cNvPr id="7" name="Straight Connector 6"/>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898646194"/>
              </p:ext>
            </p:extLst>
          </p:nvPr>
        </p:nvGraphicFramePr>
        <p:xfrm>
          <a:off x="447932" y="1444196"/>
          <a:ext cx="2857500" cy="294132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20000"/>
                    </a:ext>
                  </a:extLst>
                </a:gridCol>
              </a:tblGrid>
              <a:tr h="2494914">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endParaRPr lang="en-US" altLang="en-US" b="0" baseline="0">
                        <a:solidFill>
                          <a:schemeClr val="tx1"/>
                        </a:solidFill>
                        <a:latin typeface="Segoe UI Semilight"/>
                        <a:ea typeface="Verdana"/>
                        <a:cs typeface="Segoe UI Semilight"/>
                      </a:endParaRPr>
                    </a:p>
                    <a:p>
                      <a:pPr marL="285750" marR="0" lvl="0" indent="-285750" algn="l">
                        <a:lnSpc>
                          <a:spcPct val="100000"/>
                        </a:lnSpc>
                        <a:spcBef>
                          <a:spcPts val="0"/>
                        </a:spcBef>
                        <a:spcAft>
                          <a:spcPts val="0"/>
                        </a:spcAft>
                        <a:buClrTx/>
                        <a:buSzTx/>
                        <a:buFont typeface="Arial"/>
                        <a:buChar char="•"/>
                      </a:pPr>
                      <a:r>
                        <a:rPr lang="en-US" altLang="en-US" b="0" baseline="0">
                          <a:solidFill>
                            <a:schemeClr val="tx1"/>
                          </a:solidFill>
                          <a:latin typeface="Segoe UI Semilight"/>
                          <a:ea typeface="Verdana"/>
                          <a:cs typeface="Segoe UI Semilight"/>
                        </a:rPr>
                        <a:t>Acceptable Use Policy 950.08: </a:t>
                      </a:r>
                      <a:endParaRPr lang="en-US" sz="1100" b="0" i="0" u="none" strike="noStrike" baseline="0" noProof="0">
                        <a:solidFill>
                          <a:srgbClr val="182D4A"/>
                        </a:solidFill>
                      </a:endParaRPr>
                    </a:p>
                    <a:p>
                      <a:pPr marL="742950" lvl="1" indent="-285750" algn="l">
                        <a:lnSpc>
                          <a:spcPct val="100000"/>
                        </a:lnSpc>
                        <a:spcBef>
                          <a:spcPts val="0"/>
                        </a:spcBef>
                        <a:spcAft>
                          <a:spcPts val="0"/>
                        </a:spcAft>
                        <a:buClrTx/>
                        <a:buSzTx/>
                        <a:buFont typeface="Arial"/>
                        <a:buChar char="•"/>
                      </a:pPr>
                      <a:r>
                        <a:rPr lang="en-US" sz="1100" b="0" i="0" u="none" strike="noStrike" baseline="0" noProof="0">
                          <a:solidFill>
                            <a:srgbClr val="182D4A"/>
                          </a:solidFill>
                        </a:rPr>
                        <a:t>…"Camera or mobile devices that have built in recording capability may be used for </a:t>
                      </a:r>
                      <a:r>
                        <a:rPr lang="en-US" sz="1100" b="0" i="1" u="none" strike="noStrike" baseline="0" noProof="0">
                          <a:solidFill>
                            <a:srgbClr val="182D4A"/>
                          </a:solidFill>
                        </a:rPr>
                        <a:t>personal</a:t>
                      </a:r>
                      <a:r>
                        <a:rPr lang="en-US" sz="1100" b="0" i="0" u="none" strike="noStrike" baseline="0" noProof="0">
                          <a:solidFill>
                            <a:srgbClr val="182D4A"/>
                          </a:solidFill>
                        </a:rPr>
                        <a:t> communication/assistance in appropriate areas."</a:t>
                      </a:r>
                      <a:endParaRPr lang="en-US"/>
                    </a:p>
                    <a:p>
                      <a:pPr marL="742950" lvl="1" indent="-285750" algn="l">
                        <a:lnSpc>
                          <a:spcPct val="100000"/>
                        </a:lnSpc>
                        <a:spcBef>
                          <a:spcPts val="0"/>
                        </a:spcBef>
                        <a:spcAft>
                          <a:spcPts val="0"/>
                        </a:spcAft>
                        <a:buClrTx/>
                        <a:buSzTx/>
                        <a:buFont typeface="Arial"/>
                        <a:buChar char="•"/>
                      </a:pPr>
                      <a:r>
                        <a:rPr lang="en-US" sz="1100" b="0" i="0" u="none" strike="noStrike" baseline="0" noProof="0">
                          <a:solidFill>
                            <a:srgbClr val="182D4A"/>
                          </a:solidFill>
                        </a:rPr>
                        <a:t>…" The recording capability of such devices </a:t>
                      </a:r>
                      <a:r>
                        <a:rPr lang="en-US" sz="1100" b="0" i="1" u="none" strike="noStrike" baseline="0" noProof="0">
                          <a:solidFill>
                            <a:srgbClr val="182D4A"/>
                          </a:solidFill>
                        </a:rPr>
                        <a:t>must not be used in business/clinical areas</a:t>
                      </a:r>
                      <a:r>
                        <a:rPr lang="en-US" sz="1100" b="0" i="0" u="none" strike="noStrike" baseline="0" noProof="0">
                          <a:solidFill>
                            <a:srgbClr val="182D4A"/>
                          </a:solidFill>
                        </a:rPr>
                        <a:t> without prior authorization."</a:t>
                      </a:r>
                      <a:endParaRPr lang="en-US"/>
                    </a:p>
                    <a:p>
                      <a:pPr marL="0" marR="0" lvl="0" indent="0" algn="l">
                        <a:lnSpc>
                          <a:spcPct val="100000"/>
                        </a:lnSpc>
                        <a:spcBef>
                          <a:spcPts val="600"/>
                        </a:spcBef>
                        <a:spcAft>
                          <a:spcPts val="1000"/>
                        </a:spcAft>
                        <a:buClrTx/>
                        <a:buSzTx/>
                        <a:buFontTx/>
                        <a:buNone/>
                      </a:pPr>
                      <a:endParaRPr lang="en-US" altLang="en-US" b="0" baseline="0">
                        <a:solidFill>
                          <a:schemeClr val="tx1"/>
                        </a:solidFill>
                        <a:latin typeface="Segoe UI Semilight"/>
                        <a:ea typeface="Verdana"/>
                        <a:cs typeface="Segoe UI Semilight"/>
                      </a:endParaRPr>
                    </a:p>
                  </a:txBody>
                  <a:tcPr>
                    <a:lnL w="12700" cap="flat" cmpd="sng" algn="ctr">
                      <a:solidFill>
                        <a:srgbClr val="42964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2964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23076105"/>
              </p:ext>
            </p:extLst>
          </p:nvPr>
        </p:nvGraphicFramePr>
        <p:xfrm>
          <a:off x="3384759" y="2022556"/>
          <a:ext cx="2849866" cy="1463040"/>
        </p:xfrm>
        <a:graphic>
          <a:graphicData uri="http://schemas.openxmlformats.org/drawingml/2006/table">
            <a:tbl>
              <a:tblPr firstRow="1" bandRow="1">
                <a:tableStyleId>{5C22544A-7EE6-4342-B048-85BDC9FD1C3A}</a:tableStyleId>
              </a:tblPr>
              <a:tblGrid>
                <a:gridCol w="2849866">
                  <a:extLst>
                    <a:ext uri="{9D8B030D-6E8A-4147-A177-3AD203B41FA5}">
                      <a16:colId xmlns:a16="http://schemas.microsoft.com/office/drawing/2014/main" val="20000"/>
                    </a:ext>
                  </a:extLst>
                </a:gridCol>
              </a:tblGrid>
              <a:tr h="1364002">
                <a:tc>
                  <a:txBody>
                    <a:bodyPr/>
                    <a:lstStyle/>
                    <a:p>
                      <a:r>
                        <a:rPr lang="en-US" altLang="en-US" b="0">
                          <a:solidFill>
                            <a:schemeClr val="tx1"/>
                          </a:solidFill>
                          <a:latin typeface="Segoe UI Semilight" panose="020B0402040204020203" pitchFamily="34" charset="0"/>
                          <a:ea typeface="Verdana" pitchFamily="34" charset="0"/>
                          <a:cs typeface="Segoe UI Semilight" panose="020B0402040204020203" pitchFamily="34" charset="0"/>
                        </a:rPr>
                        <a:t>Images used for medical education, staff education or public relations require prior written patient authorization.</a:t>
                      </a:r>
                    </a:p>
                  </a:txBody>
                  <a:tcPr>
                    <a:lnL w="12700" cap="flat" cmpd="sng" algn="ctr">
                      <a:solidFill>
                        <a:srgbClr val="429644"/>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42964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371205" y="1240005"/>
            <a:ext cx="570071" cy="449947"/>
          </a:xfrm>
          <a:prstGeom prst="rect">
            <a:avLst/>
          </a:prstGeom>
        </p:spPr>
      </p:pic>
      <p:pic>
        <p:nvPicPr>
          <p:cNvPr id="12" name="Picture 11"/>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4343551" y="1261709"/>
            <a:ext cx="565019" cy="483859"/>
          </a:xfrm>
          <a:prstGeom prst="rect">
            <a:avLst/>
          </a:prstGeom>
        </p:spPr>
      </p:pic>
      <p:grpSp>
        <p:nvGrpSpPr>
          <p:cNvPr id="20" name="Group 19"/>
          <p:cNvGrpSpPr/>
          <p:nvPr/>
        </p:nvGrpSpPr>
        <p:grpSpPr>
          <a:xfrm>
            <a:off x="7152092" y="1165860"/>
            <a:ext cx="688883" cy="672384"/>
            <a:chOff x="7242484" y="1950270"/>
            <a:chExt cx="688883" cy="625808"/>
          </a:xfrm>
        </p:grpSpPr>
        <p:pic>
          <p:nvPicPr>
            <p:cNvPr id="18" name="Picture 17"/>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7417794" y="1980361"/>
              <a:ext cx="338264" cy="578749"/>
            </a:xfrm>
            <a:prstGeom prst="rect">
              <a:avLst/>
            </a:prstGeom>
          </p:spPr>
        </p:pic>
        <p:sp>
          <p:nvSpPr>
            <p:cNvPr id="9" name="Oval 8"/>
            <p:cNvSpPr/>
            <p:nvPr/>
          </p:nvSpPr>
          <p:spPr>
            <a:xfrm>
              <a:off x="7242484" y="1950270"/>
              <a:ext cx="688883" cy="625808"/>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9" idx="1"/>
              <a:endCxn id="9" idx="5"/>
            </p:cNvCxnSpPr>
            <p:nvPr/>
          </p:nvCxnSpPr>
          <p:spPr>
            <a:xfrm>
              <a:off x="7343369" y="2041917"/>
              <a:ext cx="487113" cy="442514"/>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FF49055E-ABE8-5F41-0F1B-866B335F47B9}"/>
              </a:ext>
            </a:extLst>
          </p:cNvPr>
          <p:cNvGrpSpPr/>
          <p:nvPr/>
        </p:nvGrpSpPr>
        <p:grpSpPr>
          <a:xfrm>
            <a:off x="6939116" y="4392339"/>
            <a:ext cx="2057400" cy="575187"/>
            <a:chOff x="6939116" y="287594"/>
            <a:chExt cx="2057400" cy="575187"/>
          </a:xfrm>
        </p:grpSpPr>
        <p:sp>
          <p:nvSpPr>
            <p:cNvPr id="8" name="Rectangle 7">
              <a:extLst>
                <a:ext uri="{FF2B5EF4-FFF2-40B4-BE49-F238E27FC236}">
                  <a16:creationId xmlns:a16="http://schemas.microsoft.com/office/drawing/2014/main" id="{E7150BB5-0556-3CE3-4D55-6C0788CDA9EA}"/>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5AC753E3-216F-BE59-1E44-880C7110296C}"/>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5AA9F411-F84A-8674-AA59-862BFEECA689}"/>
              </a:ext>
            </a:extLst>
          </p:cNvPr>
          <p:cNvSpPr txBox="1"/>
          <p:nvPr/>
        </p:nvSpPr>
        <p:spPr>
          <a:xfrm>
            <a:off x="1515139" y="4359350"/>
            <a:ext cx="3121984" cy="646669"/>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ts val="2100"/>
              </a:lnSpc>
              <a:spcAft>
                <a:spcPts val="900"/>
              </a:spcAft>
            </a:pPr>
            <a:r>
              <a:rPr lang="en-US" sz="1600" b="1">
                <a:solidFill>
                  <a:srgbClr val="000000"/>
                </a:solidFill>
                <a:latin typeface="Arial"/>
                <a:ea typeface="Cambria"/>
                <a:cs typeface="Arial"/>
              </a:rPr>
              <a:t>Put questions in Teams Chat </a:t>
            </a:r>
            <a:endParaRPr lang="en-US" b="1">
              <a:solidFill>
                <a:srgbClr val="000000"/>
              </a:solidFill>
              <a:latin typeface="Arial"/>
              <a:ea typeface="Cambria"/>
              <a:cs typeface="Arial"/>
            </a:endParaRPr>
          </a:p>
          <a:p>
            <a:pPr algn="ctr">
              <a:lnSpc>
                <a:spcPts val="2100"/>
              </a:lnSpc>
              <a:spcAft>
                <a:spcPts val="900"/>
              </a:spcAft>
            </a:pPr>
            <a:r>
              <a:rPr lang="en-US" sz="1600" b="1">
                <a:solidFill>
                  <a:srgbClr val="000000"/>
                </a:solidFill>
                <a:latin typeface="Arial"/>
                <a:ea typeface="Cambria"/>
                <a:cs typeface="Arial"/>
              </a:rPr>
              <a:t>or Text Covenant1 to 22333</a:t>
            </a:r>
            <a:endParaRPr lang="en-US" sz="1800" b="1" i="0">
              <a:solidFill>
                <a:srgbClr val="000000"/>
              </a:solidFill>
              <a:latin typeface="Arial"/>
              <a:ea typeface="Cambria"/>
              <a:cs typeface="Arial"/>
            </a:endParaRPr>
          </a:p>
        </p:txBody>
      </p:sp>
    </p:spTree>
    <p:extLst>
      <p:ext uri="{BB962C8B-B14F-4D97-AF65-F5344CB8AC3E}">
        <p14:creationId xmlns:p14="http://schemas.microsoft.com/office/powerpoint/2010/main" val="913613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81F4C-AE4B-1C18-FA89-8EA3BACDC25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50F3FFE-1ACA-04A7-F20C-BF6F3A88F9C9}"/>
              </a:ext>
            </a:extLst>
          </p:cNvPr>
          <p:cNvSpPr txBox="1">
            <a:spLocks/>
          </p:cNvSpPr>
          <p:nvPr/>
        </p:nvSpPr>
        <p:spPr>
          <a:xfrm>
            <a:off x="305098" y="936767"/>
            <a:ext cx="8820727" cy="1126835"/>
          </a:xfrm>
          <a:prstGeom prst="rect">
            <a:avLst/>
          </a:prstGeom>
        </p:spPr>
        <p:txBody>
          <a:bodyPr vert="horz" lIns="0" tIns="45720" rIns="91440" bIns="45720" rtlCol="0" anchor="t">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1000"/>
              </a:spcAft>
              <a:buNone/>
            </a:pPr>
            <a:r>
              <a:rPr lang="en-US" altLang="en-US" sz="2400">
                <a:solidFill>
                  <a:schemeClr val="tx1"/>
                </a:solidFill>
                <a:latin typeface="Segoe UI Semilight"/>
                <a:ea typeface="Verdana"/>
                <a:cs typeface="Segoe UI Semilight"/>
              </a:rPr>
              <a:t>Consent or authorization is generally needed for photographs, video or audio recording. </a:t>
            </a:r>
            <a:endParaRPr lang="en-US" altLang="en-US" sz="2400">
              <a:solidFill>
                <a:schemeClr val="tx1"/>
              </a:solidFill>
              <a:latin typeface="Segoe UI Semilight" panose="020B0402040204020203" pitchFamily="34" charset="0"/>
              <a:ea typeface="Verdana" pitchFamily="34" charset="0"/>
              <a:cs typeface="Segoe UI Semilight" panose="020B0402040204020203" pitchFamily="34" charset="0"/>
            </a:endParaRPr>
          </a:p>
        </p:txBody>
      </p:sp>
      <p:sp>
        <p:nvSpPr>
          <p:cNvPr id="6" name="Title 1">
            <a:extLst>
              <a:ext uri="{FF2B5EF4-FFF2-40B4-BE49-F238E27FC236}">
                <a16:creationId xmlns:a16="http://schemas.microsoft.com/office/drawing/2014/main" id="{56731DDA-31F0-1978-E720-C8192618272F}"/>
              </a:ext>
            </a:extLst>
          </p:cNvPr>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Recording and Livestreaming Technologies </a:t>
            </a:r>
          </a:p>
        </p:txBody>
      </p:sp>
      <p:cxnSp>
        <p:nvCxnSpPr>
          <p:cNvPr id="7" name="Straight Connector 6">
            <a:extLst>
              <a:ext uri="{FF2B5EF4-FFF2-40B4-BE49-F238E27FC236}">
                <a16:creationId xmlns:a16="http://schemas.microsoft.com/office/drawing/2014/main" id="{61C9C7BE-4D99-50CE-ED1C-4B88AFB808E3}"/>
              </a:ext>
            </a:extLst>
          </p:cNvPr>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aphicFrame>
        <p:nvGraphicFramePr>
          <p:cNvPr id="13" name="Table 12">
            <a:extLst>
              <a:ext uri="{FF2B5EF4-FFF2-40B4-BE49-F238E27FC236}">
                <a16:creationId xmlns:a16="http://schemas.microsoft.com/office/drawing/2014/main" id="{9B71136E-0D9D-C6C0-AC6D-AB2D9F0CF181}"/>
              </a:ext>
            </a:extLst>
          </p:cNvPr>
          <p:cNvGraphicFramePr>
            <a:graphicFrameLocks noGrp="1"/>
          </p:cNvGraphicFramePr>
          <p:nvPr>
            <p:extLst>
              <p:ext uri="{D42A27DB-BD31-4B8C-83A1-F6EECF244321}">
                <p14:modId xmlns:p14="http://schemas.microsoft.com/office/powerpoint/2010/main" val="316278264"/>
              </p:ext>
            </p:extLst>
          </p:nvPr>
        </p:nvGraphicFramePr>
        <p:xfrm>
          <a:off x="368802" y="1644993"/>
          <a:ext cx="8001293" cy="2510136"/>
        </p:xfrm>
        <a:graphic>
          <a:graphicData uri="http://schemas.openxmlformats.org/drawingml/2006/table">
            <a:tbl>
              <a:tblPr firstRow="1" bandRow="1">
                <a:tableStyleId>{5C22544A-7EE6-4342-B048-85BDC9FD1C3A}</a:tableStyleId>
              </a:tblPr>
              <a:tblGrid>
                <a:gridCol w="8001293">
                  <a:extLst>
                    <a:ext uri="{9D8B030D-6E8A-4147-A177-3AD203B41FA5}">
                      <a16:colId xmlns:a16="http://schemas.microsoft.com/office/drawing/2014/main" val="20000"/>
                    </a:ext>
                  </a:extLst>
                </a:gridCol>
              </a:tblGrid>
              <a:tr h="2510136">
                <a:tc>
                  <a:txBody>
                    <a:bodyPr/>
                    <a:lstStyle/>
                    <a:p>
                      <a:pPr marL="285750" marR="0" lvl="0" indent="-285750" algn="l" rtl="0" eaLnBrk="1" fontAlgn="auto" latinLnBrk="0" hangingPunct="1">
                        <a:lnSpc>
                          <a:spcPct val="100000"/>
                        </a:lnSpc>
                        <a:spcBef>
                          <a:spcPts val="600"/>
                        </a:spcBef>
                        <a:spcAft>
                          <a:spcPts val="1000"/>
                        </a:spcAft>
                        <a:buClrTx/>
                        <a:buSzTx/>
                        <a:buFont typeface="Arial"/>
                        <a:buChar char="•"/>
                      </a:pPr>
                      <a:endParaRPr lang="en-US" altLang="en-US" b="0" baseline="0">
                        <a:solidFill>
                          <a:schemeClr val="tx1"/>
                        </a:solidFill>
                        <a:latin typeface="Segoe UI Semilight"/>
                        <a:ea typeface="Verdana"/>
                        <a:cs typeface="Segoe UI Semilight"/>
                      </a:endParaRPr>
                    </a:p>
                    <a:p>
                      <a:pPr marL="285750" marR="0" lvl="0" indent="-285750" algn="l">
                        <a:lnSpc>
                          <a:spcPct val="100000"/>
                        </a:lnSpc>
                        <a:spcBef>
                          <a:spcPts val="600"/>
                        </a:spcBef>
                        <a:spcAft>
                          <a:spcPts val="1000"/>
                        </a:spcAft>
                        <a:buClrTx/>
                        <a:buSzTx/>
                        <a:buFont typeface="Arial"/>
                        <a:buChar char="•"/>
                      </a:pPr>
                      <a:r>
                        <a:rPr lang="en-US" altLang="en-US" b="1" baseline="0">
                          <a:solidFill>
                            <a:schemeClr val="tx1"/>
                          </a:solidFill>
                          <a:latin typeface="Segoe UI Semilight"/>
                          <a:ea typeface="Verdana"/>
                          <a:cs typeface="Segoe UI Semilight"/>
                        </a:rPr>
                        <a:t>Intake and Approval</a:t>
                      </a:r>
                      <a:r>
                        <a:rPr lang="en-US" altLang="en-US" b="0" baseline="0">
                          <a:solidFill>
                            <a:schemeClr val="tx1"/>
                          </a:solidFill>
                          <a:latin typeface="Segoe UI Semilight"/>
                          <a:ea typeface="Verdana"/>
                          <a:cs typeface="Segoe UI Semilight"/>
                        </a:rPr>
                        <a:t>: IT Contracting and Security Assessment</a:t>
                      </a:r>
                    </a:p>
                    <a:p>
                      <a:pPr marL="285750" marR="0" lvl="0" indent="-285750" algn="l">
                        <a:lnSpc>
                          <a:spcPct val="100000"/>
                        </a:lnSpc>
                        <a:spcBef>
                          <a:spcPts val="600"/>
                        </a:spcBef>
                        <a:spcAft>
                          <a:spcPts val="1000"/>
                        </a:spcAft>
                        <a:buClrTx/>
                        <a:buSzTx/>
                        <a:buFont typeface="Arial"/>
                        <a:buChar char="•"/>
                      </a:pPr>
                      <a:r>
                        <a:rPr lang="en-US" altLang="en-US" b="1" baseline="0">
                          <a:solidFill>
                            <a:schemeClr val="tx1"/>
                          </a:solidFill>
                          <a:latin typeface="Segoe UI Semilight"/>
                          <a:ea typeface="Verdana"/>
                          <a:cs typeface="Segoe UI Semilight"/>
                        </a:rPr>
                        <a:t>Technological and Administrative Controls</a:t>
                      </a:r>
                      <a:r>
                        <a:rPr lang="en-US" altLang="en-US" b="0" baseline="0">
                          <a:solidFill>
                            <a:schemeClr val="tx1"/>
                          </a:solidFill>
                          <a:latin typeface="Segoe UI Semilight"/>
                          <a:ea typeface="Verdana"/>
                          <a:cs typeface="Segoe UI Semilight"/>
                        </a:rPr>
                        <a:t>: camera location and functionality; roles-based provisioning of footage; retention and storage</a:t>
                      </a:r>
                    </a:p>
                    <a:p>
                      <a:pPr marL="285750" marR="0" lvl="0" indent="-285750" algn="l">
                        <a:lnSpc>
                          <a:spcPct val="100000"/>
                        </a:lnSpc>
                        <a:spcBef>
                          <a:spcPts val="600"/>
                        </a:spcBef>
                        <a:spcAft>
                          <a:spcPts val="1000"/>
                        </a:spcAft>
                        <a:buClrTx/>
                        <a:buSzTx/>
                        <a:buFont typeface="Arial"/>
                        <a:buChar char="•"/>
                      </a:pPr>
                      <a:r>
                        <a:rPr lang="en-US" altLang="en-US" b="1" baseline="0">
                          <a:solidFill>
                            <a:schemeClr val="tx1"/>
                          </a:solidFill>
                          <a:latin typeface="Segoe UI Semilight"/>
                          <a:ea typeface="Verdana"/>
                          <a:cs typeface="Segoe UI Semilight"/>
                        </a:rPr>
                        <a:t>Patient Rights</a:t>
                      </a:r>
                      <a:r>
                        <a:rPr lang="en-US" altLang="en-US" b="0" baseline="0">
                          <a:solidFill>
                            <a:schemeClr val="tx1"/>
                          </a:solidFill>
                          <a:latin typeface="Segoe UI Semilight"/>
                          <a:ea typeface="Verdana"/>
                          <a:cs typeface="Segoe UI Semilight"/>
                        </a:rPr>
                        <a:t>: signage (transparency); consents; right to opt out</a:t>
                      </a:r>
                    </a:p>
                  </a:txBody>
                  <a:tcPr>
                    <a:lnL w="12700" cap="flat" cmpd="sng" algn="ctr">
                      <a:solidFill>
                        <a:srgbClr val="42964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2964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3" name="Group 2">
            <a:extLst>
              <a:ext uri="{FF2B5EF4-FFF2-40B4-BE49-F238E27FC236}">
                <a16:creationId xmlns:a16="http://schemas.microsoft.com/office/drawing/2014/main" id="{2AEF833B-3039-6A6F-D74E-F4123784E5F1}"/>
              </a:ext>
            </a:extLst>
          </p:cNvPr>
          <p:cNvGrpSpPr/>
          <p:nvPr/>
        </p:nvGrpSpPr>
        <p:grpSpPr>
          <a:xfrm>
            <a:off x="6939116" y="4392339"/>
            <a:ext cx="2057400" cy="575187"/>
            <a:chOff x="6939116" y="287594"/>
            <a:chExt cx="2057400" cy="575187"/>
          </a:xfrm>
        </p:grpSpPr>
        <p:sp>
          <p:nvSpPr>
            <p:cNvPr id="8" name="Rectangle 7">
              <a:extLst>
                <a:ext uri="{FF2B5EF4-FFF2-40B4-BE49-F238E27FC236}">
                  <a16:creationId xmlns:a16="http://schemas.microsoft.com/office/drawing/2014/main" id="{6DC97F0D-671C-DB02-8C7F-0517C1E8A1AE}"/>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2BF625A4-7C50-BC56-4B55-76561B382595}"/>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A close-up of a sign&#10;&#10;Description automatically generated">
            <a:extLst>
              <a:ext uri="{FF2B5EF4-FFF2-40B4-BE49-F238E27FC236}">
                <a16:creationId xmlns:a16="http://schemas.microsoft.com/office/drawing/2014/main" id="{C4219D7A-5364-C329-E261-C9C97DD3ABBD}"/>
              </a:ext>
            </a:extLst>
          </p:cNvPr>
          <p:cNvPicPr>
            <a:picLocks noChangeAspect="1"/>
          </p:cNvPicPr>
          <p:nvPr/>
        </p:nvPicPr>
        <p:blipFill>
          <a:blip r:embed="rId4"/>
          <a:stretch>
            <a:fillRect/>
          </a:stretch>
        </p:blipFill>
        <p:spPr>
          <a:xfrm>
            <a:off x="-59408" y="-73218"/>
            <a:ext cx="9302262" cy="5289936"/>
          </a:xfrm>
          <a:prstGeom prst="rect">
            <a:avLst/>
          </a:prstGeom>
        </p:spPr>
      </p:pic>
      <p:pic>
        <p:nvPicPr>
          <p:cNvPr id="5" name="Picture 4">
            <a:extLst>
              <a:ext uri="{FF2B5EF4-FFF2-40B4-BE49-F238E27FC236}">
                <a16:creationId xmlns:a16="http://schemas.microsoft.com/office/drawing/2014/main" id="{872F77FC-AE93-EF4D-CCB8-B01F8AD9676B}"/>
              </a:ext>
            </a:extLst>
          </p:cNvPr>
          <p:cNvPicPr>
            <a:picLocks noChangeAspect="1"/>
          </p:cNvPicPr>
          <p:nvPr/>
        </p:nvPicPr>
        <p:blipFill>
          <a:blip r:embed="rId5"/>
          <a:stretch>
            <a:fillRect/>
          </a:stretch>
        </p:blipFill>
        <p:spPr>
          <a:xfrm>
            <a:off x="212115" y="4739787"/>
            <a:ext cx="314325" cy="323850"/>
          </a:xfrm>
          <a:prstGeom prst="rect">
            <a:avLst/>
          </a:prstGeom>
        </p:spPr>
      </p:pic>
    </p:spTree>
    <p:extLst>
      <p:ext uri="{BB962C8B-B14F-4D97-AF65-F5344CB8AC3E}">
        <p14:creationId xmlns:p14="http://schemas.microsoft.com/office/powerpoint/2010/main" val="157205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02"/>
            <a:ext cx="9144000" cy="791255"/>
          </a:xfrm>
          <a:solidFill>
            <a:srgbClr val="00539B"/>
          </a:solidFill>
        </p:spPr>
        <p:txBody>
          <a:bodyPr>
            <a:normAutofit/>
          </a:bodyPr>
          <a:lstStyle/>
          <a:p>
            <a:r>
              <a:rPr lang="en-US" sz="2800">
                <a:solidFill>
                  <a:schemeClr val="bg1"/>
                </a:solidFill>
              </a:rPr>
              <a:t>Responsible Use of Social Media </a:t>
            </a:r>
          </a:p>
        </p:txBody>
      </p:sp>
      <p:sp>
        <p:nvSpPr>
          <p:cNvPr id="4" name="Content Placeholder 2"/>
          <p:cNvSpPr txBox="1">
            <a:spLocks/>
          </p:cNvSpPr>
          <p:nvPr/>
        </p:nvSpPr>
        <p:spPr>
          <a:xfrm>
            <a:off x="3044451" y="1916625"/>
            <a:ext cx="5644381" cy="1459838"/>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1000"/>
              </a:spcAft>
            </a:pPr>
            <a:endParaRPr lang="en-US" altLang="en-US">
              <a:latin typeface="Segoe UI Semilight" panose="020B0402040204020203" pitchFamily="34" charset="0"/>
              <a:ea typeface="Verdana" pitchFamily="34" charset="0"/>
              <a:cs typeface="Segoe UI Semilight" panose="020B0402040204020203" pitchFamily="34" charset="0"/>
            </a:endParaRPr>
          </a:p>
        </p:txBody>
      </p:sp>
      <p:pic>
        <p:nvPicPr>
          <p:cNvPr id="5" name="Pictur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909475" y="1213106"/>
            <a:ext cx="703750" cy="647451"/>
          </a:xfrm>
          <a:prstGeom prst="rect">
            <a:avLst/>
          </a:prstGeom>
        </p:spPr>
      </p:pic>
      <p:pic>
        <p:nvPicPr>
          <p:cNvPr id="6" name="Picture 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932880" y="1213106"/>
            <a:ext cx="676242" cy="646937"/>
          </a:xfrm>
          <a:prstGeom prst="rect">
            <a:avLst/>
          </a:prstGeom>
        </p:spPr>
      </p:pic>
      <p:sp>
        <p:nvSpPr>
          <p:cNvPr id="10" name="Content Placeholder 2"/>
          <p:cNvSpPr txBox="1">
            <a:spLocks/>
          </p:cNvSpPr>
          <p:nvPr/>
        </p:nvSpPr>
        <p:spPr>
          <a:xfrm>
            <a:off x="557560" y="2001619"/>
            <a:ext cx="2347685" cy="1605628"/>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HIPAA rules also apply in social media settings</a:t>
            </a:r>
          </a:p>
          <a:p>
            <a:pPr>
              <a:spcBef>
                <a:spcPts val="600"/>
              </a:spcBef>
              <a:spcAft>
                <a:spcPts val="1000"/>
              </a:spcAft>
            </a:pP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p:txBody>
      </p:sp>
      <p:sp>
        <p:nvSpPr>
          <p:cNvPr id="12" name="Content Placeholder 2"/>
          <p:cNvSpPr txBox="1">
            <a:spLocks/>
          </p:cNvSpPr>
          <p:nvPr/>
        </p:nvSpPr>
        <p:spPr>
          <a:xfrm>
            <a:off x="3044451" y="1959122"/>
            <a:ext cx="2453100" cy="1605628"/>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Never post PHI (including photos), redacted stories, confidential, or proprietary information to a social networking site</a:t>
            </a:r>
          </a:p>
          <a:p>
            <a:pPr>
              <a:spcBef>
                <a:spcPts val="600"/>
              </a:spcBef>
              <a:spcAft>
                <a:spcPts val="1000"/>
              </a:spcAft>
            </a:pPr>
            <a:endParaRPr lang="en-US" altLang="en-US">
              <a:solidFill>
                <a:schemeClr val="tx1"/>
              </a:solidFill>
              <a:latin typeface="Segoe UI Semilight" panose="020B0402040204020203" pitchFamily="34" charset="0"/>
              <a:ea typeface="Verdana" pitchFamily="34" charset="0"/>
              <a:cs typeface="Segoe UI Semilight" panose="020B0402040204020203" pitchFamily="34" charset="0"/>
            </a:endParaRPr>
          </a:p>
        </p:txBody>
      </p:sp>
      <p:sp>
        <p:nvSpPr>
          <p:cNvPr id="13" name="Content Placeholder 2"/>
          <p:cNvSpPr txBox="1">
            <a:spLocks/>
          </p:cNvSpPr>
          <p:nvPr/>
        </p:nvSpPr>
        <p:spPr>
          <a:xfrm>
            <a:off x="6133170" y="2001619"/>
            <a:ext cx="2083405" cy="1605628"/>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Sanctions may be imposed for any posts that violate the Social Media policy</a:t>
            </a:r>
          </a:p>
        </p:txBody>
      </p:sp>
      <p:pic>
        <p:nvPicPr>
          <p:cNvPr id="14" name="Picture 7" descr="L:\public\share\ABC Templates and Resources\Template Resources (AB and TABC)\Art Icons Logos (AB and TABC)\Icons (AB and TABC)\Scorecard_check.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6652837" y="1215449"/>
            <a:ext cx="743607" cy="64693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0" y="879434"/>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2609385" y="1957362"/>
            <a:ext cx="0" cy="210312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a:off x="5705707" y="1957362"/>
            <a:ext cx="0" cy="210312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3" name="Group 2">
            <a:extLst>
              <a:ext uri="{FF2B5EF4-FFF2-40B4-BE49-F238E27FC236}">
                <a16:creationId xmlns:a16="http://schemas.microsoft.com/office/drawing/2014/main" id="{F43801D7-04FB-0E8B-E0D0-472A222DCF45}"/>
              </a:ext>
            </a:extLst>
          </p:cNvPr>
          <p:cNvGrpSpPr/>
          <p:nvPr/>
        </p:nvGrpSpPr>
        <p:grpSpPr>
          <a:xfrm>
            <a:off x="6939116" y="4392339"/>
            <a:ext cx="2057400" cy="575187"/>
            <a:chOff x="6939116" y="287594"/>
            <a:chExt cx="2057400" cy="575187"/>
          </a:xfrm>
        </p:grpSpPr>
        <p:sp>
          <p:nvSpPr>
            <p:cNvPr id="7" name="Rectangle 6">
              <a:extLst>
                <a:ext uri="{FF2B5EF4-FFF2-40B4-BE49-F238E27FC236}">
                  <a16:creationId xmlns:a16="http://schemas.microsoft.com/office/drawing/2014/main" id="{263BD377-4DD6-A6C4-C9D0-B83938CF20F0}"/>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939724C0-014A-C414-317D-B636E7FB517D}"/>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477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2" y="1023802"/>
            <a:ext cx="8608422" cy="3636009"/>
          </a:xfrm>
        </p:spPr>
        <p:txBody>
          <a:bodyPr>
            <a:normAutofit lnSpcReduction="10000"/>
          </a:bodyPr>
          <a:lstStyle/>
          <a:p>
            <a:pPr marL="0" indent="0">
              <a:lnSpc>
                <a:spcPct val="120000"/>
              </a:lnSpc>
              <a:spcBef>
                <a:spcPts val="0"/>
              </a:spcBef>
              <a:spcAft>
                <a:spcPts val="200"/>
              </a:spcAft>
              <a:buNone/>
            </a:pPr>
            <a:r>
              <a:rPr lang="en-US" altLang="en-US">
                <a:solidFill>
                  <a:schemeClr val="tx1"/>
                </a:solidFill>
                <a:latin typeface="Segoe UI Semilight" panose="020B0402040204020203" pitchFamily="34" charset="0"/>
                <a:cs typeface="Segoe UI Semilight" panose="020B0402040204020203" pitchFamily="34" charset="0"/>
              </a:rPr>
              <a:t>There are additional federal and state statutes that require extra privacy protections for:</a:t>
            </a:r>
          </a:p>
          <a:p>
            <a:pPr>
              <a:spcBef>
                <a:spcPts val="0"/>
              </a:spcBef>
              <a:spcAft>
                <a:spcPts val="200"/>
              </a:spcAft>
              <a:buFont typeface="Wingdings" panose="05000000000000000000" pitchFamily="2" charset="2"/>
              <a:buChar char="§"/>
            </a:pPr>
            <a:endParaRPr lang="en-US" altLang="en-US" sz="900">
              <a:solidFill>
                <a:schemeClr val="tx1"/>
              </a:solidFill>
              <a:latin typeface="Segoe UI Semilight" panose="020B0402040204020203" pitchFamily="34" charset="0"/>
              <a:cs typeface="Segoe UI Semilight" panose="020B0402040204020203" pitchFamily="34" charset="0"/>
            </a:endParaRPr>
          </a:p>
          <a:p>
            <a:pPr lvl="1">
              <a:spcBef>
                <a:spcPts val="0"/>
              </a:spcBef>
              <a:spcAft>
                <a:spcPts val="1000"/>
              </a:spcAft>
              <a:buFont typeface="Wingdings" panose="05000000000000000000" pitchFamily="2" charset="2"/>
              <a:buChar char="§"/>
            </a:pPr>
            <a:r>
              <a:rPr lang="en-US" altLang="en-US">
                <a:solidFill>
                  <a:schemeClr val="tx1"/>
                </a:solidFill>
                <a:latin typeface="Segoe UI Semilight" panose="020B0402040204020203" pitchFamily="34" charset="0"/>
                <a:cs typeface="Segoe UI Semilight" panose="020B0402040204020203" pitchFamily="34" charset="0"/>
              </a:rPr>
              <a:t>Genetic Testing</a:t>
            </a:r>
          </a:p>
          <a:p>
            <a:pPr lvl="1">
              <a:spcBef>
                <a:spcPts val="0"/>
              </a:spcBef>
              <a:spcAft>
                <a:spcPts val="1000"/>
              </a:spcAft>
              <a:buFont typeface="Wingdings" panose="05000000000000000000" pitchFamily="2" charset="2"/>
              <a:buChar char="§"/>
            </a:pPr>
            <a:r>
              <a:rPr lang="en-US" altLang="en-US">
                <a:solidFill>
                  <a:schemeClr val="tx1"/>
                </a:solidFill>
                <a:latin typeface="Segoe UI Semilight" panose="020B0402040204020203" pitchFamily="34" charset="0"/>
                <a:cs typeface="Segoe UI Semilight" panose="020B0402040204020203" pitchFamily="34" charset="0"/>
              </a:rPr>
              <a:t>Drug &amp; Alcohol Abuse</a:t>
            </a:r>
          </a:p>
          <a:p>
            <a:pPr lvl="1">
              <a:spcBef>
                <a:spcPts val="0"/>
              </a:spcBef>
              <a:spcAft>
                <a:spcPts val="1000"/>
              </a:spcAft>
              <a:buFont typeface="Wingdings" panose="05000000000000000000" pitchFamily="2" charset="2"/>
              <a:buChar char="§"/>
            </a:pPr>
            <a:r>
              <a:rPr lang="en-US" altLang="en-US">
                <a:solidFill>
                  <a:schemeClr val="tx1"/>
                </a:solidFill>
                <a:latin typeface="Segoe UI Semilight" panose="020B0402040204020203" pitchFamily="34" charset="0"/>
                <a:cs typeface="Segoe UI Semilight" panose="020B0402040204020203" pitchFamily="34" charset="0"/>
              </a:rPr>
              <a:t>Mental Illness or Developmental Disability</a:t>
            </a:r>
          </a:p>
          <a:p>
            <a:pPr lvl="1">
              <a:spcBef>
                <a:spcPts val="0"/>
              </a:spcBef>
              <a:spcAft>
                <a:spcPts val="1000"/>
              </a:spcAft>
              <a:buFont typeface="Wingdings" panose="05000000000000000000" pitchFamily="2" charset="2"/>
              <a:buChar char="§"/>
            </a:pPr>
            <a:r>
              <a:rPr lang="en-US" altLang="en-US">
                <a:solidFill>
                  <a:schemeClr val="tx1"/>
                </a:solidFill>
                <a:latin typeface="Segoe UI Semilight" panose="020B0402040204020203" pitchFamily="34" charset="0"/>
                <a:cs typeface="Segoe UI Semilight" panose="020B0402040204020203" pitchFamily="34" charset="0"/>
              </a:rPr>
              <a:t>Abuse, Neglect or Domestic Violence</a:t>
            </a:r>
          </a:p>
          <a:p>
            <a:pPr lvl="1">
              <a:spcBef>
                <a:spcPts val="0"/>
              </a:spcBef>
              <a:spcAft>
                <a:spcPts val="1800"/>
              </a:spcAft>
              <a:buFont typeface="Wingdings" panose="05000000000000000000" pitchFamily="2" charset="2"/>
              <a:buChar char="§"/>
            </a:pPr>
            <a:r>
              <a:rPr lang="en-US" altLang="en-US">
                <a:solidFill>
                  <a:schemeClr val="tx1"/>
                </a:solidFill>
                <a:latin typeface="Segoe UI Semilight" panose="020B0402040204020203" pitchFamily="34" charset="0"/>
                <a:cs typeface="Segoe UI Semilight" panose="020B0402040204020203" pitchFamily="34" charset="0"/>
              </a:rPr>
              <a:t>HIV &amp; other Communicable or Pandemic diseases</a:t>
            </a:r>
          </a:p>
          <a:p>
            <a:pPr marL="0" indent="0" algn="ctr">
              <a:lnSpc>
                <a:spcPct val="120000"/>
              </a:lnSpc>
              <a:spcBef>
                <a:spcPts val="0"/>
              </a:spcBef>
              <a:spcAft>
                <a:spcPts val="1000"/>
              </a:spcAft>
              <a:buNone/>
            </a:pPr>
            <a:r>
              <a:rPr lang="en-US" altLang="en-US" sz="1500" b="1">
                <a:solidFill>
                  <a:srgbClr val="429644"/>
                </a:solidFill>
                <a:latin typeface="Segoe UI Semilight" panose="020B0402040204020203" pitchFamily="34" charset="0"/>
                <a:cs typeface="Segoe UI Semilight" panose="020B0402040204020203" pitchFamily="34" charset="0"/>
              </a:rPr>
              <a:t>Check with your department supervisor for more information before </a:t>
            </a:r>
            <a:br>
              <a:rPr lang="en-US" altLang="en-US" sz="1500" b="1">
                <a:solidFill>
                  <a:srgbClr val="429644"/>
                </a:solidFill>
                <a:latin typeface="Segoe UI Semilight" panose="020B0402040204020203" pitchFamily="34" charset="0"/>
                <a:cs typeface="Segoe UI Semilight" panose="020B0402040204020203" pitchFamily="34" charset="0"/>
              </a:rPr>
            </a:br>
            <a:r>
              <a:rPr lang="en-US" altLang="en-US" sz="1500" b="1">
                <a:solidFill>
                  <a:srgbClr val="429644"/>
                </a:solidFill>
                <a:latin typeface="Segoe UI Semilight" panose="020B0402040204020203" pitchFamily="34" charset="0"/>
                <a:cs typeface="Segoe UI Semilight" panose="020B0402040204020203" pitchFamily="34" charset="0"/>
              </a:rPr>
              <a:t>using or disclosing this information.</a:t>
            </a:r>
          </a:p>
          <a:p>
            <a:endParaRPr lang="en-US">
              <a:solidFill>
                <a:schemeClr val="tx1"/>
              </a:solidFill>
            </a:endParaRPr>
          </a:p>
        </p:txBody>
      </p:sp>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HIPAA and Beyond</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9564F0B8-DC14-42A7-BA2D-914A05421982}"/>
              </a:ext>
            </a:extLst>
          </p:cNvPr>
          <p:cNvGrpSpPr/>
          <p:nvPr/>
        </p:nvGrpSpPr>
        <p:grpSpPr>
          <a:xfrm>
            <a:off x="6939116" y="4392339"/>
            <a:ext cx="2057400" cy="575187"/>
            <a:chOff x="6939116" y="287594"/>
            <a:chExt cx="2057400" cy="575187"/>
          </a:xfrm>
        </p:grpSpPr>
        <p:sp>
          <p:nvSpPr>
            <p:cNvPr id="7" name="Rectangle 6">
              <a:extLst>
                <a:ext uri="{FF2B5EF4-FFF2-40B4-BE49-F238E27FC236}">
                  <a16:creationId xmlns:a16="http://schemas.microsoft.com/office/drawing/2014/main" id="{B8184FFD-FC3B-C1D9-78D7-2FC02C77BF5F}"/>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02BCBEB2-6F9C-E7F9-A6A5-D9BDDBC3CF41}"/>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5972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4577"/>
            <a:ext cx="8229600" cy="2544726"/>
          </a:xfrm>
        </p:spPr>
        <p:txBody>
          <a:bodyPr>
            <a:normAutofit/>
          </a:bodyPr>
          <a:lstStyle/>
          <a:p>
            <a:pPr marL="0" indent="0" algn="ctr">
              <a:buNone/>
            </a:pPr>
            <a:r>
              <a:rPr lang="en-US" sz="1800" b="1">
                <a:solidFill>
                  <a:schemeClr val="tx1"/>
                </a:solidFill>
              </a:rPr>
              <a:t>For each scenario we discuss, identify the following:</a:t>
            </a:r>
            <a:br>
              <a:rPr lang="en-US" sz="1600">
                <a:solidFill>
                  <a:schemeClr val="tx1"/>
                </a:solidFill>
              </a:rPr>
            </a:br>
            <a:endParaRPr lang="en-US" sz="1600">
              <a:solidFill>
                <a:schemeClr val="tx1"/>
              </a:solidFill>
            </a:endParaRPr>
          </a:p>
          <a:p>
            <a:pPr marL="342900" indent="-342900">
              <a:spcBef>
                <a:spcPts val="600"/>
              </a:spcBef>
              <a:spcAft>
                <a:spcPts val="600"/>
              </a:spcAft>
              <a:buFont typeface="+mj-lt"/>
              <a:buAutoNum type="arabicPeriod"/>
            </a:pPr>
            <a:r>
              <a:rPr lang="en-US" sz="1600">
                <a:solidFill>
                  <a:schemeClr val="tx1"/>
                </a:solidFill>
              </a:rPr>
              <a:t>Are there potential privacy concerns?</a:t>
            </a:r>
          </a:p>
          <a:p>
            <a:pPr marL="342900" indent="-342900">
              <a:spcBef>
                <a:spcPts val="600"/>
              </a:spcBef>
              <a:spcAft>
                <a:spcPts val="600"/>
              </a:spcAft>
              <a:buFont typeface="+mj-lt"/>
              <a:buAutoNum type="arabicPeriod"/>
            </a:pPr>
            <a:r>
              <a:rPr lang="en-US" sz="1600">
                <a:solidFill>
                  <a:schemeClr val="tx1"/>
                </a:solidFill>
              </a:rPr>
              <a:t>What are the potential privacy concerns or violations?</a:t>
            </a:r>
          </a:p>
          <a:p>
            <a:pPr marL="342900" indent="-342900">
              <a:spcBef>
                <a:spcPts val="600"/>
              </a:spcBef>
              <a:spcAft>
                <a:spcPts val="600"/>
              </a:spcAft>
              <a:buFont typeface="+mj-lt"/>
              <a:buAutoNum type="arabicPeriod"/>
            </a:pPr>
            <a:r>
              <a:rPr lang="en-US" sz="1600">
                <a:solidFill>
                  <a:schemeClr val="tx1"/>
                </a:solidFill>
              </a:rPr>
              <a:t>If so, what could the individual do or have done differently to avoid the violation?</a:t>
            </a:r>
          </a:p>
          <a:p>
            <a:pPr marL="342900" indent="-342900">
              <a:spcBef>
                <a:spcPts val="600"/>
              </a:spcBef>
              <a:spcAft>
                <a:spcPts val="600"/>
              </a:spcAft>
              <a:buFont typeface="+mj-lt"/>
              <a:buAutoNum type="arabicPeriod"/>
            </a:pPr>
            <a:r>
              <a:rPr lang="en-US" sz="1600">
                <a:solidFill>
                  <a:schemeClr val="tx1"/>
                </a:solidFill>
              </a:rPr>
              <a:t>What type of harm could the scenario pose to a patient?</a:t>
            </a:r>
          </a:p>
        </p:txBody>
      </p:sp>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2" name="TextBox 1">
            <a:extLst>
              <a:ext uri="{FF2B5EF4-FFF2-40B4-BE49-F238E27FC236}">
                <a16:creationId xmlns:a16="http://schemas.microsoft.com/office/drawing/2014/main" id="{7BB87DF6-6754-AF01-4F44-3C0894A8D7CC}"/>
              </a:ext>
            </a:extLst>
          </p:cNvPr>
          <p:cNvSpPr txBox="1"/>
          <p:nvPr/>
        </p:nvSpPr>
        <p:spPr>
          <a:xfrm>
            <a:off x="189412" y="1025434"/>
            <a:ext cx="8765177" cy="400110"/>
          </a:xfrm>
          <a:prstGeom prst="rect">
            <a:avLst/>
          </a:prstGeom>
          <a:noFill/>
        </p:spPr>
        <p:txBody>
          <a:bodyPr wrap="square" rtlCol="0">
            <a:spAutoFit/>
          </a:bodyPr>
          <a:lstStyle/>
          <a:p>
            <a:r>
              <a:rPr lang="en-US" sz="2000" b="1">
                <a:solidFill>
                  <a:srgbClr val="00539B"/>
                </a:solidFill>
              </a:rPr>
              <a:t>All names and scenarios are fictitious and not based on actual events. </a:t>
            </a:r>
          </a:p>
        </p:txBody>
      </p:sp>
      <p:grpSp>
        <p:nvGrpSpPr>
          <p:cNvPr id="7" name="Group 6">
            <a:extLst>
              <a:ext uri="{FF2B5EF4-FFF2-40B4-BE49-F238E27FC236}">
                <a16:creationId xmlns:a16="http://schemas.microsoft.com/office/drawing/2014/main" id="{EAA68B62-CC34-3A7B-CDF1-4765700CAEFA}"/>
              </a:ext>
            </a:extLst>
          </p:cNvPr>
          <p:cNvGrpSpPr/>
          <p:nvPr/>
        </p:nvGrpSpPr>
        <p:grpSpPr>
          <a:xfrm>
            <a:off x="6939116" y="4392339"/>
            <a:ext cx="2057400" cy="575187"/>
            <a:chOff x="6939116" y="287594"/>
            <a:chExt cx="2057400" cy="575187"/>
          </a:xfrm>
        </p:grpSpPr>
        <p:sp>
          <p:nvSpPr>
            <p:cNvPr id="8" name="Rectangle 7">
              <a:extLst>
                <a:ext uri="{FF2B5EF4-FFF2-40B4-BE49-F238E27FC236}">
                  <a16:creationId xmlns:a16="http://schemas.microsoft.com/office/drawing/2014/main" id="{CCF39503-DD0D-9592-9C45-D6F896109FD4}"/>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D0B97805-69F1-BA39-DE26-01412251A766}"/>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081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5514B9B-86E2-20A2-4CA3-E69A0A4861D5}"/>
              </a:ext>
            </a:extLst>
          </p:cNvPr>
          <p:cNvGrpSpPr/>
          <p:nvPr/>
        </p:nvGrpSpPr>
        <p:grpSpPr>
          <a:xfrm>
            <a:off x="6939116" y="4392339"/>
            <a:ext cx="2057400" cy="575187"/>
            <a:chOff x="6939116" y="287594"/>
            <a:chExt cx="2057400" cy="575187"/>
          </a:xfrm>
        </p:grpSpPr>
        <p:sp>
          <p:nvSpPr>
            <p:cNvPr id="13" name="Rectangle 12">
              <a:extLst>
                <a:ext uri="{FF2B5EF4-FFF2-40B4-BE49-F238E27FC236}">
                  <a16:creationId xmlns:a16="http://schemas.microsoft.com/office/drawing/2014/main" id="{A9C4C4CC-5FF4-21F3-0382-231F8F2B21E0}"/>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DC79BA11-5B00-7249-E2A5-E488D8389A88}"/>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New bursary introduced by Coventry University to increase number of male  nurses">
            <a:extLst>
              <a:ext uri="{FF2B5EF4-FFF2-40B4-BE49-F238E27FC236}">
                <a16:creationId xmlns:a16="http://schemas.microsoft.com/office/drawing/2014/main" id="{96AAE4BB-6EE3-F6F1-D6BC-34FDDE2C43EC}"/>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23180"/>
          <a:stretch/>
        </p:blipFill>
        <p:spPr bwMode="auto">
          <a:xfrm>
            <a:off x="0" y="34971"/>
            <a:ext cx="9144000" cy="468297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Previous Patients</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0F12F68B-06EA-C1A2-B2D8-857FD5CF2B34}"/>
              </a:ext>
            </a:extLst>
          </p:cNvPr>
          <p:cNvSpPr txBox="1"/>
          <p:nvPr/>
        </p:nvSpPr>
        <p:spPr>
          <a:xfrm>
            <a:off x="391886" y="1144689"/>
            <a:ext cx="8582507" cy="2862322"/>
          </a:xfrm>
          <a:prstGeom prst="rect">
            <a:avLst/>
          </a:prstGeom>
          <a:noFill/>
        </p:spPr>
        <p:txBody>
          <a:bodyPr wrap="square" lIns="91440" tIns="45720" rIns="91440" bIns="45720" rtlCol="0" anchor="t">
            <a:spAutoFit/>
          </a:bodyPr>
          <a:lstStyle/>
          <a:p>
            <a:pPr algn="ctr"/>
            <a:r>
              <a:rPr lang="en-US"/>
              <a:t>One morning Juan is working in the ICU when one of his co-workers mentions that Jack, a patient, was discharged a week ago.  </a:t>
            </a:r>
            <a:endParaRPr lang="en-US">
              <a:solidFill>
                <a:schemeClr val="tx1"/>
              </a:solidFill>
            </a:endParaRPr>
          </a:p>
          <a:p>
            <a:pPr algn="ctr"/>
            <a:endParaRPr lang="en-US"/>
          </a:p>
          <a:p>
            <a:pPr algn="ctr"/>
            <a:r>
              <a:rPr lang="en-US"/>
              <a:t>Juan was involved in Jack’s care during his six week stay on the unit.  Juan has been on vacation for two weeks and is excited to hear that Jack is discharged but cannot believe it considering the extent of Jack’s injuries.  </a:t>
            </a:r>
            <a:endParaRPr lang="en-US">
              <a:cs typeface="Arial"/>
            </a:endParaRPr>
          </a:p>
          <a:p>
            <a:pPr algn="ctr"/>
            <a:endParaRPr lang="en-US" i="1"/>
          </a:p>
          <a:p>
            <a:pPr algn="ctr"/>
            <a:r>
              <a:rPr lang="en-US" i="1"/>
              <a:t>Out of concern, Juan opens Jack’s chart to determine whether Jack was discharged home or to a lower level of care facility.  </a:t>
            </a:r>
            <a:endParaRPr lang="en-US" i="1">
              <a:cs typeface="Arial"/>
            </a:endParaRPr>
          </a:p>
          <a:p>
            <a:pPr algn="ctr"/>
            <a:endParaRPr lang="en-US"/>
          </a:p>
        </p:txBody>
      </p:sp>
      <p:pic>
        <p:nvPicPr>
          <p:cNvPr id="2" name="Picture 1">
            <a:extLst>
              <a:ext uri="{FF2B5EF4-FFF2-40B4-BE49-F238E27FC236}">
                <a16:creationId xmlns:a16="http://schemas.microsoft.com/office/drawing/2014/main" id="{0A31B084-8023-9374-D771-017F889BD216}"/>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410102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60000">
              <a:srgbClr val="00539B"/>
            </a:gs>
            <a:gs pos="100000">
              <a:schemeClr val="accent1">
                <a:lumMod val="60000"/>
                <a:lumOff val="40000"/>
              </a:schemeClr>
            </a:gs>
            <a:gs pos="5310">
              <a:srgbClr val="00539B"/>
            </a:gs>
          </a:gsLst>
          <a:lin ang="192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12988" y="1460470"/>
            <a:ext cx="6531428" cy="230833"/>
          </a:xfrm>
        </p:spPr>
        <p:txBody>
          <a:bodyPr>
            <a:noAutofit/>
          </a:bodyPr>
          <a:lstStyle/>
          <a:p>
            <a:pPr>
              <a:spcBef>
                <a:spcPts val="600"/>
              </a:spcBef>
              <a:spcAft>
                <a:spcPts val="1000"/>
              </a:spcAft>
            </a:pPr>
            <a:br>
              <a:rPr lang="en-US" sz="1600" b="1">
                <a:solidFill>
                  <a:schemeClr val="bg1"/>
                </a:solidFill>
                <a:latin typeface="Segoe UI Semilight" panose="020B0402040204020203" pitchFamily="34" charset="0"/>
                <a:cs typeface="Segoe UI Semilight" panose="020B0402040204020203" pitchFamily="34" charset="0"/>
              </a:rPr>
            </a:br>
            <a:r>
              <a:rPr lang="en-US" sz="1600" b="1">
                <a:solidFill>
                  <a:schemeClr val="bg1"/>
                </a:solidFill>
                <a:latin typeface="Segoe UI Semilight" panose="020B0402040204020203" pitchFamily="34" charset="0"/>
                <a:cs typeface="Segoe UI Semilight" panose="020B0402040204020203" pitchFamily="34" charset="0"/>
              </a:rPr>
              <a:t>Understand why privacy compliance is important. </a:t>
            </a:r>
          </a:p>
        </p:txBody>
      </p:sp>
      <p:sp>
        <p:nvSpPr>
          <p:cNvPr id="6" name="Text Placeholder 5"/>
          <p:cNvSpPr>
            <a:spLocks noGrp="1"/>
          </p:cNvSpPr>
          <p:nvPr>
            <p:ph type="body" sz="quarter" idx="28"/>
          </p:nvPr>
        </p:nvSpPr>
        <p:spPr>
          <a:xfrm>
            <a:off x="1420778" y="2115792"/>
            <a:ext cx="6697598" cy="230833"/>
          </a:xfrm>
        </p:spPr>
        <p:txBody>
          <a:bodyPr>
            <a:noAutofit/>
          </a:bodyPr>
          <a:lstStyle/>
          <a:p>
            <a:pPr>
              <a:spcBef>
                <a:spcPts val="600"/>
              </a:spcBef>
              <a:spcAft>
                <a:spcPts val="1000"/>
              </a:spcAft>
            </a:pPr>
            <a:r>
              <a:rPr lang="en-US" sz="1600" b="1">
                <a:solidFill>
                  <a:schemeClr val="bg1"/>
                </a:solidFill>
                <a:latin typeface="Segoe UI Semilight" panose="020B0402040204020203" pitchFamily="34" charset="0"/>
                <a:cs typeface="Segoe UI Semilight" panose="020B0402040204020203" pitchFamily="34" charset="0"/>
              </a:rPr>
              <a:t>Understand privacy laws and Providence policies with real life scenarios.</a:t>
            </a:r>
          </a:p>
        </p:txBody>
      </p:sp>
      <p:sp>
        <p:nvSpPr>
          <p:cNvPr id="7" name="Text Placeholder 6"/>
          <p:cNvSpPr>
            <a:spLocks noGrp="1"/>
          </p:cNvSpPr>
          <p:nvPr>
            <p:ph type="body" sz="quarter" idx="31"/>
          </p:nvPr>
        </p:nvSpPr>
        <p:spPr>
          <a:xfrm>
            <a:off x="1764212" y="2655696"/>
            <a:ext cx="5994472" cy="230833"/>
          </a:xfrm>
        </p:spPr>
        <p:txBody>
          <a:bodyPr>
            <a:noAutofit/>
          </a:bodyPr>
          <a:lstStyle/>
          <a:p>
            <a:pPr>
              <a:spcBef>
                <a:spcPts val="600"/>
              </a:spcBef>
              <a:spcAft>
                <a:spcPts val="1000"/>
              </a:spcAft>
            </a:pPr>
            <a:r>
              <a:rPr lang="en-US" sz="1600" b="1">
                <a:solidFill>
                  <a:schemeClr val="bg1"/>
                </a:solidFill>
                <a:latin typeface="Segoe UI Semilight" panose="020B0402040204020203" pitchFamily="34" charset="0"/>
                <a:cs typeface="Segoe UI Semilight" panose="020B0402040204020203" pitchFamily="34" charset="0"/>
              </a:rPr>
              <a:t>Understand how privacy investigations are performed.</a:t>
            </a:r>
          </a:p>
        </p:txBody>
      </p:sp>
      <p:sp>
        <p:nvSpPr>
          <p:cNvPr id="8" name="Text Placeholder 7"/>
          <p:cNvSpPr>
            <a:spLocks noGrp="1"/>
          </p:cNvSpPr>
          <p:nvPr>
            <p:ph type="body" sz="quarter" idx="32"/>
          </p:nvPr>
        </p:nvSpPr>
        <p:spPr>
          <a:xfrm>
            <a:off x="2131345" y="3214146"/>
            <a:ext cx="6861473" cy="230833"/>
          </a:xfrm>
        </p:spPr>
        <p:txBody>
          <a:bodyPr>
            <a:noAutofit/>
          </a:bodyPr>
          <a:lstStyle/>
          <a:p>
            <a:pPr>
              <a:spcBef>
                <a:spcPts val="600"/>
              </a:spcBef>
              <a:spcAft>
                <a:spcPts val="1000"/>
              </a:spcAft>
            </a:pPr>
            <a:r>
              <a:rPr lang="en-US" sz="1600" b="1">
                <a:solidFill>
                  <a:schemeClr val="bg1"/>
                </a:solidFill>
                <a:latin typeface="Segoe UI Semilight" panose="020B0402040204020203" pitchFamily="34" charset="0"/>
                <a:cs typeface="Segoe UI Semilight" panose="020B0402040204020203" pitchFamily="34" charset="0"/>
              </a:rPr>
              <a:t>Understand how core leaders can promote a privacy culture with caregivers.</a:t>
            </a:r>
          </a:p>
        </p:txBody>
      </p:sp>
      <p:sp>
        <p:nvSpPr>
          <p:cNvPr id="2" name="Isosceles Triangle 1"/>
          <p:cNvSpPr/>
          <p:nvPr/>
        </p:nvSpPr>
        <p:spPr>
          <a:xfrm>
            <a:off x="0" y="0"/>
            <a:ext cx="3264408" cy="5143500"/>
          </a:xfrm>
          <a:prstGeom prst="triangle">
            <a:avLst>
              <a:gd name="adj" fmla="val 305"/>
            </a:avLst>
          </a:prstGeom>
          <a:solidFill>
            <a:srgbClr val="42964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9" name="TextBox 8"/>
          <p:cNvSpPr txBox="1"/>
          <p:nvPr/>
        </p:nvSpPr>
        <p:spPr bwMode="gray">
          <a:xfrm>
            <a:off x="760551" y="1483554"/>
            <a:ext cx="174728" cy="415498"/>
          </a:xfrm>
          <a:prstGeom prst="rect">
            <a:avLst/>
          </a:prstGeom>
          <a:noFill/>
        </p:spPr>
        <p:txBody>
          <a:bodyPr wrap="none" lIns="0" tIns="0" rIns="0" bIns="0" rtlCol="0">
            <a:spAutoFit/>
          </a:bodyPr>
          <a:lstStyle/>
          <a:p>
            <a:pPr defTabSz="685800"/>
            <a:r>
              <a:rPr lang="en-US" sz="2700">
                <a:solidFill>
                  <a:prstClr val="white"/>
                </a:solidFill>
              </a:rPr>
              <a:t>1</a:t>
            </a:r>
          </a:p>
        </p:txBody>
      </p:sp>
      <p:sp>
        <p:nvSpPr>
          <p:cNvPr id="10" name="TextBox 9"/>
          <p:cNvSpPr txBox="1"/>
          <p:nvPr/>
        </p:nvSpPr>
        <p:spPr bwMode="gray">
          <a:xfrm>
            <a:off x="1025624" y="2023459"/>
            <a:ext cx="174728" cy="415498"/>
          </a:xfrm>
          <a:prstGeom prst="rect">
            <a:avLst/>
          </a:prstGeom>
          <a:noFill/>
        </p:spPr>
        <p:txBody>
          <a:bodyPr wrap="none" lIns="0" tIns="0" rIns="0" bIns="0" rtlCol="0">
            <a:spAutoFit/>
          </a:bodyPr>
          <a:lstStyle/>
          <a:p>
            <a:pPr defTabSz="685800"/>
            <a:r>
              <a:rPr lang="en-US" sz="2700" b="1">
                <a:solidFill>
                  <a:prstClr val="white"/>
                </a:solidFill>
              </a:rPr>
              <a:t>2</a:t>
            </a:r>
          </a:p>
        </p:txBody>
      </p:sp>
      <p:sp>
        <p:nvSpPr>
          <p:cNvPr id="11" name="TextBox 10"/>
          <p:cNvSpPr txBox="1"/>
          <p:nvPr/>
        </p:nvSpPr>
        <p:spPr bwMode="gray">
          <a:xfrm>
            <a:off x="1328327" y="2563364"/>
            <a:ext cx="174728" cy="415498"/>
          </a:xfrm>
          <a:prstGeom prst="rect">
            <a:avLst/>
          </a:prstGeom>
          <a:noFill/>
        </p:spPr>
        <p:txBody>
          <a:bodyPr wrap="none" lIns="0" tIns="0" rIns="0" bIns="0" rtlCol="0">
            <a:spAutoFit/>
          </a:bodyPr>
          <a:lstStyle/>
          <a:p>
            <a:pPr defTabSz="685800"/>
            <a:r>
              <a:rPr lang="en-US" sz="2700" b="1">
                <a:solidFill>
                  <a:prstClr val="white"/>
                </a:solidFill>
              </a:rPr>
              <a:t>3</a:t>
            </a:r>
          </a:p>
        </p:txBody>
      </p:sp>
      <p:sp>
        <p:nvSpPr>
          <p:cNvPr id="12" name="TextBox 11"/>
          <p:cNvSpPr txBox="1"/>
          <p:nvPr/>
        </p:nvSpPr>
        <p:spPr bwMode="gray">
          <a:xfrm>
            <a:off x="1760602" y="3121814"/>
            <a:ext cx="174728" cy="415498"/>
          </a:xfrm>
          <a:prstGeom prst="rect">
            <a:avLst/>
          </a:prstGeom>
          <a:noFill/>
        </p:spPr>
        <p:txBody>
          <a:bodyPr wrap="none" lIns="0" tIns="0" rIns="0" bIns="0" rtlCol="0">
            <a:spAutoFit/>
          </a:bodyPr>
          <a:lstStyle/>
          <a:p>
            <a:pPr defTabSz="685800"/>
            <a:r>
              <a:rPr lang="en-US" sz="2700" b="1">
                <a:solidFill>
                  <a:prstClr val="white"/>
                </a:solidFill>
              </a:rPr>
              <a:t>4</a:t>
            </a:r>
          </a:p>
        </p:txBody>
      </p:sp>
      <p:sp>
        <p:nvSpPr>
          <p:cNvPr id="3" name="Rectangle 2"/>
          <p:cNvSpPr/>
          <p:nvPr/>
        </p:nvSpPr>
        <p:spPr>
          <a:xfrm>
            <a:off x="7589520" y="0"/>
            <a:ext cx="1225296" cy="512064"/>
          </a:xfrm>
          <a:prstGeom prst="rect">
            <a:avLst/>
          </a:prstGeom>
          <a:solidFill>
            <a:srgbClr val="42964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 name="TextBox 3"/>
          <p:cNvSpPr txBox="1"/>
          <p:nvPr/>
        </p:nvSpPr>
        <p:spPr>
          <a:xfrm>
            <a:off x="7589520" y="75709"/>
            <a:ext cx="1225296" cy="369332"/>
          </a:xfrm>
          <a:prstGeom prst="rect">
            <a:avLst/>
          </a:prstGeom>
          <a:noFill/>
        </p:spPr>
        <p:txBody>
          <a:bodyPr wrap="square" rtlCol="0">
            <a:spAutoFit/>
          </a:bodyPr>
          <a:lstStyle/>
          <a:p>
            <a:pPr defTabSz="685800"/>
            <a:r>
              <a:rPr lang="en-US" b="1">
                <a:solidFill>
                  <a:prstClr val="white"/>
                </a:solidFill>
              </a:rPr>
              <a:t>Objectives</a:t>
            </a:r>
          </a:p>
        </p:txBody>
      </p:sp>
    </p:spTree>
    <p:extLst>
      <p:ext uri="{BB962C8B-B14F-4D97-AF65-F5344CB8AC3E}">
        <p14:creationId xmlns:p14="http://schemas.microsoft.com/office/powerpoint/2010/main" val="1182886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C9371F-8603-B313-81E9-FD8B8E037352}"/>
              </a:ext>
            </a:extLst>
          </p:cNvPr>
          <p:cNvGrpSpPr/>
          <p:nvPr/>
        </p:nvGrpSpPr>
        <p:grpSpPr>
          <a:xfrm>
            <a:off x="6939116" y="4392339"/>
            <a:ext cx="2057400" cy="575187"/>
            <a:chOff x="6939116" y="287594"/>
            <a:chExt cx="2057400" cy="575187"/>
          </a:xfrm>
        </p:grpSpPr>
        <p:sp>
          <p:nvSpPr>
            <p:cNvPr id="11" name="Rectangle 10">
              <a:extLst>
                <a:ext uri="{FF2B5EF4-FFF2-40B4-BE49-F238E27FC236}">
                  <a16:creationId xmlns:a16="http://schemas.microsoft.com/office/drawing/2014/main" id="{563A66DF-3B8E-BDFF-6604-68DCC152A965}"/>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C57F7B4B-EA9D-BFD1-DC84-BDA02633DBAB}"/>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23+ Thousand Cctv House Royalty-Free Images, Stock Photos &amp; Pictures |  Shutterstock">
            <a:extLst>
              <a:ext uri="{FF2B5EF4-FFF2-40B4-BE49-F238E27FC236}">
                <a16:creationId xmlns:a16="http://schemas.microsoft.com/office/drawing/2014/main" id="{19A2FFF1-6CA5-FE9A-2004-D1378E6BFCB9}"/>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b="28613"/>
          <a:stretch/>
        </p:blipFill>
        <p:spPr bwMode="auto">
          <a:xfrm>
            <a:off x="0" y="791505"/>
            <a:ext cx="9144000" cy="43517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Lights, Camera, Action!</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F92F4CC5-9047-D50B-4149-C146CE226A67}"/>
              </a:ext>
            </a:extLst>
          </p:cNvPr>
          <p:cNvSpPr txBox="1"/>
          <p:nvPr/>
        </p:nvSpPr>
        <p:spPr>
          <a:xfrm>
            <a:off x="272845" y="1047135"/>
            <a:ext cx="8605684" cy="2585323"/>
          </a:xfrm>
          <a:prstGeom prst="rect">
            <a:avLst/>
          </a:prstGeom>
          <a:noFill/>
        </p:spPr>
        <p:txBody>
          <a:bodyPr wrap="square" lIns="91440" tIns="45720" rIns="91440" bIns="45720" rtlCol="0" anchor="t">
            <a:spAutoFit/>
          </a:bodyPr>
          <a:lstStyle/>
          <a:p>
            <a:pPr algn="ctr"/>
            <a:r>
              <a:rPr lang="en-US"/>
              <a:t>There is ongoing discussion about how to provide the safest care for patients in treatment areas. </a:t>
            </a:r>
            <a:br>
              <a:rPr lang="en-US"/>
            </a:br>
            <a:br>
              <a:rPr lang="en-US"/>
            </a:br>
            <a:r>
              <a:rPr lang="en-US"/>
              <a:t>John suggests that the organization could utilize recording devices in areas of the hospital to ensure that patients can be most effectively monitored and suggests that these devices be placed in certain treatment areas.  </a:t>
            </a:r>
            <a:br>
              <a:rPr lang="en-US"/>
            </a:br>
            <a:br>
              <a:rPr lang="en-US"/>
            </a:br>
            <a:r>
              <a:rPr lang="en-US" i="1"/>
              <a:t>These devices will not only livestream to the nurses’ stations but also video and audio recording capabilities. </a:t>
            </a:r>
          </a:p>
        </p:txBody>
      </p:sp>
      <p:pic>
        <p:nvPicPr>
          <p:cNvPr id="2" name="Picture 1">
            <a:extLst>
              <a:ext uri="{FF2B5EF4-FFF2-40B4-BE49-F238E27FC236}">
                <a16:creationId xmlns:a16="http://schemas.microsoft.com/office/drawing/2014/main" id="{6078D84F-A8F2-AA38-B9F8-788E0640E252}"/>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descr="A close-up of a question&#10;&#10;Description automatically generated">
            <a:extLst>
              <a:ext uri="{FF2B5EF4-FFF2-40B4-BE49-F238E27FC236}">
                <a16:creationId xmlns:a16="http://schemas.microsoft.com/office/drawing/2014/main" id="{C965A267-469B-AC2A-E352-BA233ED94E67}"/>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1467962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E1CB3E2-03B2-085B-3E42-ED4A4C74E386}"/>
              </a:ext>
            </a:extLst>
          </p:cNvPr>
          <p:cNvGrpSpPr/>
          <p:nvPr/>
        </p:nvGrpSpPr>
        <p:grpSpPr>
          <a:xfrm>
            <a:off x="6939116" y="4392339"/>
            <a:ext cx="2057400" cy="575187"/>
            <a:chOff x="6939116" y="287594"/>
            <a:chExt cx="2057400" cy="575187"/>
          </a:xfrm>
        </p:grpSpPr>
        <p:sp>
          <p:nvSpPr>
            <p:cNvPr id="13" name="Rectangle 12">
              <a:extLst>
                <a:ext uri="{FF2B5EF4-FFF2-40B4-BE49-F238E27FC236}">
                  <a16:creationId xmlns:a16="http://schemas.microsoft.com/office/drawing/2014/main" id="{679883A7-C509-D61A-B203-E20A6EB83D91}"/>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6778CEEE-1076-C555-E4CA-540CADE52672}"/>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104" name="Picture 8" descr="I-15 north crash: traffic reported near Clairemont Mesa Boulevard">
            <a:extLst>
              <a:ext uri="{FF2B5EF4-FFF2-40B4-BE49-F238E27FC236}">
                <a16:creationId xmlns:a16="http://schemas.microsoft.com/office/drawing/2014/main" id="{800E1640-B563-AF6C-79E2-DD672F99139D}"/>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5665" t="2243" r="3423" b="4"/>
          <a:stretch/>
        </p:blipFill>
        <p:spPr bwMode="auto">
          <a:xfrm>
            <a:off x="0" y="-1"/>
            <a:ext cx="9144000" cy="51432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fontScale="92500" lnSpcReduction="20000"/>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Arial"/>
              <a:ea typeface="+mj-ea"/>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Curious George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Arial"/>
              <a:ea typeface="+mj-ea"/>
              <a:cs typeface="Arial"/>
            </a:endParaRP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7EE850C4-D116-4EC6-439E-94BB83A4DD1D}"/>
              </a:ext>
            </a:extLst>
          </p:cNvPr>
          <p:cNvSpPr txBox="1"/>
          <p:nvPr/>
        </p:nvSpPr>
        <p:spPr>
          <a:xfrm>
            <a:off x="169606" y="1039761"/>
            <a:ext cx="8679426" cy="2585323"/>
          </a:xfrm>
          <a:prstGeom prst="rect">
            <a:avLst/>
          </a:prstGeom>
          <a:noFill/>
        </p:spPr>
        <p:txBody>
          <a:bodyPr wrap="square" rtlCol="0">
            <a:spAutoFit/>
          </a:bodyPr>
          <a:lstStyle/>
          <a:p>
            <a:pPr algn="ctr"/>
            <a:r>
              <a:rPr lang="en-US"/>
              <a:t>George is driving on the Marsha Sharp Freeway to his job in the lab and notices a car accident with a person being taken into the back of an ambulance. </a:t>
            </a:r>
          </a:p>
          <a:p>
            <a:pPr algn="ctr"/>
            <a:endParaRPr lang="en-US"/>
          </a:p>
          <a:p>
            <a:pPr algn="ctr"/>
            <a:r>
              <a:rPr lang="en-US"/>
              <a:t>George thinks that he recognizes the involved vehicle as his neighbor’s 17 year old son’s truck.  George decides he will confirm his suspicions once he gets to work. </a:t>
            </a:r>
          </a:p>
          <a:p>
            <a:pPr algn="ctr"/>
            <a:endParaRPr lang="en-US"/>
          </a:p>
          <a:p>
            <a:pPr algn="ctr"/>
            <a:r>
              <a:rPr lang="en-US" i="1"/>
              <a:t>In less than an hour George has confirmed that the boy on the gurney is his neighbor’s son. George calls his neighbor expressing his concern and asking if he can help in any way.   </a:t>
            </a:r>
          </a:p>
        </p:txBody>
      </p:sp>
      <p:pic>
        <p:nvPicPr>
          <p:cNvPr id="2" name="Picture 1">
            <a:extLst>
              <a:ext uri="{FF2B5EF4-FFF2-40B4-BE49-F238E27FC236}">
                <a16:creationId xmlns:a16="http://schemas.microsoft.com/office/drawing/2014/main" id="{A3E39C62-D029-4632-F06C-F25D68FEB1C3}"/>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a:extLst>
              <a:ext uri="{FF2B5EF4-FFF2-40B4-BE49-F238E27FC236}">
                <a16:creationId xmlns:a16="http://schemas.microsoft.com/office/drawing/2014/main" id="{14EE8AF4-2FD8-C012-E7D5-B5D9ED624119}"/>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1610582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6D384EF-8258-80B7-2A2A-DC0B7A02437C}"/>
              </a:ext>
            </a:extLst>
          </p:cNvPr>
          <p:cNvGrpSpPr/>
          <p:nvPr/>
        </p:nvGrpSpPr>
        <p:grpSpPr>
          <a:xfrm>
            <a:off x="6939116" y="4392339"/>
            <a:ext cx="2057400" cy="575187"/>
            <a:chOff x="6939116" y="287594"/>
            <a:chExt cx="2057400" cy="575187"/>
          </a:xfrm>
        </p:grpSpPr>
        <p:sp>
          <p:nvSpPr>
            <p:cNvPr id="11" name="Rectangle 10">
              <a:extLst>
                <a:ext uri="{FF2B5EF4-FFF2-40B4-BE49-F238E27FC236}">
                  <a16:creationId xmlns:a16="http://schemas.microsoft.com/office/drawing/2014/main" id="{7F26A7C9-4EB3-5266-E132-09F35EDE8D08}"/>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DA8A606-BF4E-A46B-7AB8-72AB6F03B4E1}"/>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122" name="Picture 2" descr="The nurse informaticist role evolves to lead data analytics and accountable  care | Wolters Kluwer">
            <a:extLst>
              <a:ext uri="{FF2B5EF4-FFF2-40B4-BE49-F238E27FC236}">
                <a16:creationId xmlns:a16="http://schemas.microsoft.com/office/drawing/2014/main" id="{279E1EB8-961B-0D6D-1F18-FC471C06B55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b="20877"/>
          <a:stretch/>
        </p:blipFill>
        <p:spPr bwMode="auto">
          <a:xfrm>
            <a:off x="0" y="320161"/>
            <a:ext cx="9144000" cy="482333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Quality Review of Co-worker</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238D86DE-0458-C2BD-EBE5-4176249E44F4}"/>
              </a:ext>
            </a:extLst>
          </p:cNvPr>
          <p:cNvSpPr txBox="1"/>
          <p:nvPr/>
        </p:nvSpPr>
        <p:spPr>
          <a:xfrm>
            <a:off x="191729" y="1032387"/>
            <a:ext cx="8723671" cy="2308324"/>
          </a:xfrm>
          <a:prstGeom prst="rect">
            <a:avLst/>
          </a:prstGeom>
          <a:noFill/>
        </p:spPr>
        <p:txBody>
          <a:bodyPr wrap="square" rtlCol="0">
            <a:spAutoFit/>
          </a:bodyPr>
          <a:lstStyle/>
          <a:p>
            <a:pPr algn="ctr"/>
            <a:r>
              <a:rPr lang="en-US"/>
              <a:t>Beth, a floor nurse, works in the rehab unit and is very concerned that one of her co-workers is not documenting properly in medical records.  Beth has seen the documentation submitted by her co-worker in the charts of patients that they are both caring for and has significant concerns.  </a:t>
            </a:r>
          </a:p>
          <a:p>
            <a:pPr algn="ctr"/>
            <a:endParaRPr lang="en-US"/>
          </a:p>
          <a:p>
            <a:pPr algn="ctr"/>
            <a:r>
              <a:rPr lang="en-US" i="1"/>
              <a:t>One evening Beth decides that she needs to report her concerns to management.  Beth decides to review the medical records of patients that have been on the floor to support her allegations of documentation deficiencies.  </a:t>
            </a:r>
          </a:p>
        </p:txBody>
      </p:sp>
      <p:pic>
        <p:nvPicPr>
          <p:cNvPr id="2" name="Picture 1">
            <a:extLst>
              <a:ext uri="{FF2B5EF4-FFF2-40B4-BE49-F238E27FC236}">
                <a16:creationId xmlns:a16="http://schemas.microsoft.com/office/drawing/2014/main" id="{85950BC5-552E-1D47-0EC9-658613E98ECF}"/>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descr="A close-up of a question&#10;&#10;Description automatically generated">
            <a:extLst>
              <a:ext uri="{FF2B5EF4-FFF2-40B4-BE49-F238E27FC236}">
                <a16:creationId xmlns:a16="http://schemas.microsoft.com/office/drawing/2014/main" id="{9006ACFF-B39F-D097-E439-75401482BABB}"/>
              </a:ext>
            </a:extLst>
          </p:cNvPr>
          <p:cNvPicPr>
            <a:picLocks noChangeAspect="1"/>
          </p:cNvPicPr>
          <p:nvPr/>
        </p:nvPicPr>
        <p:blipFill>
          <a:blip r:embed="rId4"/>
          <a:stretch>
            <a:fillRect/>
          </a:stretch>
        </p:blipFill>
        <p:spPr>
          <a:xfrm>
            <a:off x="523568" y="4253656"/>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32280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242BC8E-C6EA-D7F4-F4D7-1AFDA071F995}"/>
              </a:ext>
            </a:extLst>
          </p:cNvPr>
          <p:cNvGrpSpPr/>
          <p:nvPr/>
        </p:nvGrpSpPr>
        <p:grpSpPr>
          <a:xfrm>
            <a:off x="6939116" y="4392339"/>
            <a:ext cx="2057400" cy="575187"/>
            <a:chOff x="6939116" y="287594"/>
            <a:chExt cx="2057400" cy="575187"/>
          </a:xfrm>
        </p:grpSpPr>
        <p:sp>
          <p:nvSpPr>
            <p:cNvPr id="11" name="Rectangle 10">
              <a:extLst>
                <a:ext uri="{FF2B5EF4-FFF2-40B4-BE49-F238E27FC236}">
                  <a16:creationId xmlns:a16="http://schemas.microsoft.com/office/drawing/2014/main" id="{59D272A2-18E4-F6F1-77DE-0CA10D3FEB3B}"/>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C1AA4349-AA2B-4DB3-AA35-AD1D77D128C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descr="17,111 Nurse Using Computer Images, Stock Photos, 3D objects, &amp; Vectors |  Shutterstock">
            <a:extLst>
              <a:ext uri="{FF2B5EF4-FFF2-40B4-BE49-F238E27FC236}">
                <a16:creationId xmlns:a16="http://schemas.microsoft.com/office/drawing/2014/main" id="{22359AD8-2C92-E43C-4DAA-FEE9D7891DEA}"/>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3277" b="17946"/>
          <a:stretch/>
        </p:blipFill>
        <p:spPr bwMode="auto">
          <a:xfrm>
            <a:off x="7373" y="441949"/>
            <a:ext cx="9144000" cy="470130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Family Member Access</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FAB09340-ED6E-7134-40FA-53A02A9C8FF4}"/>
              </a:ext>
            </a:extLst>
          </p:cNvPr>
          <p:cNvSpPr txBox="1"/>
          <p:nvPr/>
        </p:nvSpPr>
        <p:spPr>
          <a:xfrm>
            <a:off x="464574" y="1106129"/>
            <a:ext cx="8214852" cy="2862322"/>
          </a:xfrm>
          <a:prstGeom prst="rect">
            <a:avLst/>
          </a:prstGeom>
          <a:noFill/>
        </p:spPr>
        <p:txBody>
          <a:bodyPr wrap="square" rtlCol="0">
            <a:spAutoFit/>
          </a:bodyPr>
          <a:lstStyle/>
          <a:p>
            <a:pPr algn="ctr"/>
            <a:r>
              <a:rPr lang="en-US"/>
              <a:t>Maria is about to end her shift because she needs to take her grandmother to a medical appointment at the affiliated clinic across town. Maria is the primary caretaker of her grandmother.  </a:t>
            </a:r>
          </a:p>
          <a:p>
            <a:pPr algn="ctr"/>
            <a:endParaRPr lang="en-US"/>
          </a:p>
          <a:p>
            <a:pPr algn="ctr"/>
            <a:r>
              <a:rPr lang="en-US"/>
              <a:t>Maria is panicked because she does not remember what doctor her grandmother is scheduled with, nor does she remember what time her grandmother is expected to check in for the appointment.  </a:t>
            </a:r>
          </a:p>
          <a:p>
            <a:pPr algn="ctr"/>
            <a:endParaRPr lang="en-US"/>
          </a:p>
          <a:p>
            <a:pPr algn="ctr"/>
            <a:r>
              <a:rPr lang="en-US" i="1"/>
              <a:t>Maria quickly looks in Epic to confirm the appointment information before getting on the elevator.    </a:t>
            </a:r>
          </a:p>
        </p:txBody>
      </p:sp>
      <p:pic>
        <p:nvPicPr>
          <p:cNvPr id="2" name="Picture 1">
            <a:extLst>
              <a:ext uri="{FF2B5EF4-FFF2-40B4-BE49-F238E27FC236}">
                <a16:creationId xmlns:a16="http://schemas.microsoft.com/office/drawing/2014/main" id="{BB0D5728-087A-609F-D472-AD1790EF2B16}"/>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a:extLst>
              <a:ext uri="{FF2B5EF4-FFF2-40B4-BE49-F238E27FC236}">
                <a16:creationId xmlns:a16="http://schemas.microsoft.com/office/drawing/2014/main" id="{D868ABE7-60C3-97BF-C392-2FBB7FA93069}"/>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1864238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863FC-8402-F2C7-0859-F16EDA39BC12}"/>
              </a:ext>
            </a:extLst>
          </p:cNvPr>
          <p:cNvGrpSpPr/>
          <p:nvPr/>
        </p:nvGrpSpPr>
        <p:grpSpPr>
          <a:xfrm>
            <a:off x="6939116" y="4392339"/>
            <a:ext cx="2057400" cy="575187"/>
            <a:chOff x="6939116" y="287594"/>
            <a:chExt cx="2057400" cy="575187"/>
          </a:xfrm>
        </p:grpSpPr>
        <p:sp>
          <p:nvSpPr>
            <p:cNvPr id="11" name="Rectangle 10">
              <a:extLst>
                <a:ext uri="{FF2B5EF4-FFF2-40B4-BE49-F238E27FC236}">
                  <a16:creationId xmlns:a16="http://schemas.microsoft.com/office/drawing/2014/main" id="{067A9C60-4FB5-D537-7203-C58372393A52}"/>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6CC337A5-9200-978E-B729-23D106DCF4EC}"/>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170" name="Picture 2" descr="Comparing Student Loan Repayment Options for Nurses | Laurel Road">
            <a:extLst>
              <a:ext uri="{FF2B5EF4-FFF2-40B4-BE49-F238E27FC236}">
                <a16:creationId xmlns:a16="http://schemas.microsoft.com/office/drawing/2014/main" id="{EFEAE9F1-7598-F3EB-8566-80148B94031F}"/>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Searching for Patients</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1E95DE96-19F1-EE10-82A3-B86E1026A21C}"/>
              </a:ext>
            </a:extLst>
          </p:cNvPr>
          <p:cNvSpPr txBox="1"/>
          <p:nvPr/>
        </p:nvSpPr>
        <p:spPr>
          <a:xfrm>
            <a:off x="213852" y="1120877"/>
            <a:ext cx="8649929" cy="1754326"/>
          </a:xfrm>
          <a:prstGeom prst="rect">
            <a:avLst/>
          </a:prstGeom>
          <a:noFill/>
        </p:spPr>
        <p:txBody>
          <a:bodyPr wrap="square" rtlCol="0">
            <a:spAutoFit/>
          </a:bodyPr>
          <a:lstStyle/>
          <a:p>
            <a:pPr algn="ctr"/>
            <a:r>
              <a:rPr lang="en-US"/>
              <a:t>Christy is registering a patient that shares the first name, last name and DOB with a high-profile celebrity.  To access the patient’s account, Christy quickly types in the patient’s first and last name and enters the first record on the list.  </a:t>
            </a:r>
          </a:p>
          <a:p>
            <a:pPr algn="ctr"/>
            <a:endParaRPr lang="en-US"/>
          </a:p>
          <a:p>
            <a:pPr algn="ctr"/>
            <a:r>
              <a:rPr lang="en-US" i="1"/>
              <a:t>When Christy sees a photo of the patient, she realizes that she has entered the incorrect chart.     </a:t>
            </a:r>
          </a:p>
        </p:txBody>
      </p:sp>
      <p:pic>
        <p:nvPicPr>
          <p:cNvPr id="2" name="Picture 1">
            <a:extLst>
              <a:ext uri="{FF2B5EF4-FFF2-40B4-BE49-F238E27FC236}">
                <a16:creationId xmlns:a16="http://schemas.microsoft.com/office/drawing/2014/main" id="{D8733B8C-776E-5C4A-8060-1CE0CAA90FBA}"/>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descr="A close-up of a question&#10;&#10;Description automatically generated">
            <a:extLst>
              <a:ext uri="{FF2B5EF4-FFF2-40B4-BE49-F238E27FC236}">
                <a16:creationId xmlns:a16="http://schemas.microsoft.com/office/drawing/2014/main" id="{84994164-03DD-EA78-44AA-B1872306C41D}"/>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2082486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61BB10-D933-6A5C-29BD-911D715C24AF}"/>
              </a:ext>
            </a:extLst>
          </p:cNvPr>
          <p:cNvGrpSpPr/>
          <p:nvPr/>
        </p:nvGrpSpPr>
        <p:grpSpPr>
          <a:xfrm>
            <a:off x="6939116" y="4392339"/>
            <a:ext cx="2057400" cy="575187"/>
            <a:chOff x="6939116" y="287594"/>
            <a:chExt cx="2057400" cy="575187"/>
          </a:xfrm>
        </p:grpSpPr>
        <p:sp>
          <p:nvSpPr>
            <p:cNvPr id="11" name="Rectangle 10">
              <a:extLst>
                <a:ext uri="{FF2B5EF4-FFF2-40B4-BE49-F238E27FC236}">
                  <a16:creationId xmlns:a16="http://schemas.microsoft.com/office/drawing/2014/main" id="{93BCAC13-AA7C-D46E-55DC-11CE579B09FF}"/>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0B4BE007-AA6F-4F6B-42B0-03234D447466}"/>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Baby shower for my coworker! So proud of how cute it turned out. S/O to  @Baker's Bliss for the awesome ra… | Baby shower dad, Office baby showers, Work  baby showers">
            <a:extLst>
              <a:ext uri="{FF2B5EF4-FFF2-40B4-BE49-F238E27FC236}">
                <a16:creationId xmlns:a16="http://schemas.microsoft.com/office/drawing/2014/main" id="{4F6FDD93-481B-AB9A-C020-979F5E1D767A}"/>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12504" b="12504"/>
          <a:stretch/>
        </p:blipFill>
        <p:spPr bwMode="auto">
          <a:xfrm>
            <a:off x="0" y="250"/>
            <a:ext cx="9144000" cy="514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Co-worker Access</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30497A9E-7F3F-457D-D758-21E078507AB0}"/>
              </a:ext>
            </a:extLst>
          </p:cNvPr>
          <p:cNvSpPr txBox="1"/>
          <p:nvPr/>
        </p:nvSpPr>
        <p:spPr>
          <a:xfrm>
            <a:off x="331839" y="1077504"/>
            <a:ext cx="8465573" cy="2862322"/>
          </a:xfrm>
          <a:prstGeom prst="rect">
            <a:avLst/>
          </a:prstGeom>
          <a:noFill/>
        </p:spPr>
        <p:txBody>
          <a:bodyPr wrap="square" rtlCol="0">
            <a:spAutoFit/>
          </a:bodyPr>
          <a:lstStyle/>
          <a:p>
            <a:pPr algn="ctr"/>
            <a:r>
              <a:rPr lang="en-US"/>
              <a:t>Fiona is having her first baby, and the entire department is excited to shower her with baby gifts at a surprise party in two weeks.  A week before the baby shower, Fiona unexpectedly goes on LOA.  Fiona’s co-workers are concerned that she will buy the baby items they have already purchased for her so Michael offers to drop them off at her home.  </a:t>
            </a:r>
          </a:p>
          <a:p>
            <a:pPr algn="ctr"/>
            <a:endParaRPr lang="en-US"/>
          </a:p>
          <a:p>
            <a:pPr algn="ctr"/>
            <a:r>
              <a:rPr lang="en-US"/>
              <a:t>Michael knows that he will be able to find Fiona’s address in Epic and is careful that he will only look at her address and not access any other portion of her record. </a:t>
            </a:r>
            <a:r>
              <a:rPr lang="en-US" i="1"/>
              <a:t>Michael gets approval from their manager. Michael types in Fiona’s name and finds her address and drops off the gifts.  </a:t>
            </a:r>
          </a:p>
        </p:txBody>
      </p:sp>
      <p:pic>
        <p:nvPicPr>
          <p:cNvPr id="2" name="Picture 1">
            <a:extLst>
              <a:ext uri="{FF2B5EF4-FFF2-40B4-BE49-F238E27FC236}">
                <a16:creationId xmlns:a16="http://schemas.microsoft.com/office/drawing/2014/main" id="{BA69BE85-EEDC-40A1-DA79-FE80BD2296AD}"/>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descr="A close-up of a question&#10;&#10;Description automatically generated">
            <a:extLst>
              <a:ext uri="{FF2B5EF4-FFF2-40B4-BE49-F238E27FC236}">
                <a16:creationId xmlns:a16="http://schemas.microsoft.com/office/drawing/2014/main" id="{33F7BEB8-A7E3-50DC-4F96-B1301C1420EE}"/>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3168377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F387695-A1AA-EB11-DCA3-9DA357ED6FBC}"/>
              </a:ext>
            </a:extLst>
          </p:cNvPr>
          <p:cNvGrpSpPr/>
          <p:nvPr/>
        </p:nvGrpSpPr>
        <p:grpSpPr>
          <a:xfrm>
            <a:off x="6939116" y="4392339"/>
            <a:ext cx="2057400" cy="575187"/>
            <a:chOff x="6939116" y="287594"/>
            <a:chExt cx="2057400" cy="575187"/>
          </a:xfrm>
        </p:grpSpPr>
        <p:sp>
          <p:nvSpPr>
            <p:cNvPr id="13" name="Rectangle 12">
              <a:extLst>
                <a:ext uri="{FF2B5EF4-FFF2-40B4-BE49-F238E27FC236}">
                  <a16:creationId xmlns:a16="http://schemas.microsoft.com/office/drawing/2014/main" id="{34336BF9-B3F5-EBDF-B631-B27A8DA92DF1}"/>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BD5AFAC2-5C07-2DB4-6BE6-1FDFF8067952}"/>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224" name="Picture 8" descr="Coronavirus or the Flu: Is There a Difference Between Symptoms? | Discover  Magazine">
            <a:extLst>
              <a:ext uri="{FF2B5EF4-FFF2-40B4-BE49-F238E27FC236}">
                <a16:creationId xmlns:a16="http://schemas.microsoft.com/office/drawing/2014/main" id="{B660B09B-3D64-B814-1A81-CDA8573A3690}"/>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5781" b="13647"/>
          <a:stretch/>
        </p:blipFill>
        <p:spPr bwMode="auto">
          <a:xfrm>
            <a:off x="0" y="457200"/>
            <a:ext cx="9144000" cy="4686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lang="en-US" sz="2800">
                <a:solidFill>
                  <a:prstClr val="white"/>
                </a:solidFill>
              </a:rPr>
              <a:t>Caregiver who is a Patient</a:t>
            </a:r>
            <a:endParaRPr lang="en-US" sz="2800" b="1" i="1" u="none" strike="noStrike" kern="1200" cap="none" spc="0" normalizeH="0" baseline="0" noProof="0">
              <a:ln>
                <a:noFill/>
              </a:ln>
              <a:solidFill>
                <a:prstClr val="white"/>
              </a:solidFill>
              <a:effectLst/>
              <a:uLnTx/>
              <a:uFillTx/>
              <a:latin typeface="Arial"/>
              <a:cs typeface="Arial"/>
            </a:endParaRP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38D32A4E-EFF0-7A10-FF07-60C6F158E6D4}"/>
              </a:ext>
            </a:extLst>
          </p:cNvPr>
          <p:cNvSpPr txBox="1"/>
          <p:nvPr/>
        </p:nvSpPr>
        <p:spPr>
          <a:xfrm>
            <a:off x="272845" y="1061884"/>
            <a:ext cx="8295968" cy="2585323"/>
          </a:xfrm>
          <a:prstGeom prst="rect">
            <a:avLst/>
          </a:prstGeom>
          <a:noFill/>
        </p:spPr>
        <p:txBody>
          <a:bodyPr wrap="square" rtlCol="0">
            <a:spAutoFit/>
          </a:bodyPr>
          <a:lstStyle/>
          <a:p>
            <a:pPr algn="ctr"/>
            <a:r>
              <a:rPr lang="en-US"/>
              <a:t>Dan is an employee in the Emergency Department and receives his primary care through the same organization. Dan wakes up with a 104 degree fever and calls out of work. Dan arrives at his PCP thinking that he has a strep infection and needs antibiotics but is diagnosed with the Flu. Dan calls his manager and informs that he is ill and will be out of work for a specified period of time.  </a:t>
            </a:r>
          </a:p>
          <a:p>
            <a:pPr algn="ctr"/>
            <a:endParaRPr lang="en-US"/>
          </a:p>
          <a:p>
            <a:pPr algn="ctr"/>
            <a:r>
              <a:rPr lang="en-US"/>
              <a:t>Meanwhile, the Medical Assistant at the PCP’s office recognizes that Dan is a fellow employee. </a:t>
            </a:r>
            <a:r>
              <a:rPr lang="en-US" i="1"/>
              <a:t>He sends Dan’s supervisor a message through Outlook alerting that Dan has the Flu and should not return to work.  </a:t>
            </a:r>
          </a:p>
        </p:txBody>
      </p:sp>
      <p:pic>
        <p:nvPicPr>
          <p:cNvPr id="3" name="Picture 2">
            <a:extLst>
              <a:ext uri="{FF2B5EF4-FFF2-40B4-BE49-F238E27FC236}">
                <a16:creationId xmlns:a16="http://schemas.microsoft.com/office/drawing/2014/main" id="{C41D4E92-5F71-7F94-00A0-481A60DD0226}"/>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a:extLst>
              <a:ext uri="{FF2B5EF4-FFF2-40B4-BE49-F238E27FC236}">
                <a16:creationId xmlns:a16="http://schemas.microsoft.com/office/drawing/2014/main" id="{8D03029F-F202-A307-874F-5E36071BE4AC}"/>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2415195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83E0-C3DE-3974-AB55-8390CC77EDD3}"/>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819CBB1A-4F91-23DB-B88B-663A5489D1A2}"/>
              </a:ext>
            </a:extLst>
          </p:cNvPr>
          <p:cNvGrpSpPr/>
          <p:nvPr/>
        </p:nvGrpSpPr>
        <p:grpSpPr>
          <a:xfrm>
            <a:off x="6939116" y="4392339"/>
            <a:ext cx="2057400" cy="575187"/>
            <a:chOff x="6939116" y="287594"/>
            <a:chExt cx="2057400" cy="575187"/>
          </a:xfrm>
        </p:grpSpPr>
        <p:sp>
          <p:nvSpPr>
            <p:cNvPr id="13" name="Rectangle 12">
              <a:extLst>
                <a:ext uri="{FF2B5EF4-FFF2-40B4-BE49-F238E27FC236}">
                  <a16:creationId xmlns:a16="http://schemas.microsoft.com/office/drawing/2014/main" id="{5216C395-FAE4-8CC2-0944-854B605D8E0C}"/>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20570B75-ECE9-DF94-19B5-E31FE07E1EA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224" name="Picture 8" descr="Coronavirus or the Flu: Is There a Difference Between Symptoms? | Discover  Magazine">
            <a:extLst>
              <a:ext uri="{FF2B5EF4-FFF2-40B4-BE49-F238E27FC236}">
                <a16:creationId xmlns:a16="http://schemas.microsoft.com/office/drawing/2014/main" id="{FB2B85C3-CDC9-4B42-DF17-F1E8A2EF93A7}"/>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5781" b="13647"/>
          <a:stretch/>
        </p:blipFill>
        <p:spPr bwMode="auto">
          <a:xfrm>
            <a:off x="0" y="457200"/>
            <a:ext cx="9144000" cy="4686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912D5F7-9369-A6BB-EA6A-2A5D5675D57E}"/>
              </a:ext>
            </a:extLst>
          </p:cNvPr>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lang="en-US" sz="2800">
                <a:solidFill>
                  <a:prstClr val="white"/>
                </a:solidFill>
              </a:rPr>
              <a:t>Caregiver sick at work</a:t>
            </a:r>
            <a:endParaRPr lang="en-US" sz="2800" b="1" u="none" strike="noStrike" kern="1200" cap="none" spc="0" normalizeH="0" baseline="0" noProof="0">
              <a:ln>
                <a:noFill/>
              </a:ln>
              <a:solidFill>
                <a:prstClr val="white"/>
              </a:solidFill>
              <a:effectLst/>
              <a:uLnTx/>
              <a:uFillTx/>
              <a:latin typeface="Arial"/>
              <a:cs typeface="Arial"/>
            </a:endParaRPr>
          </a:p>
        </p:txBody>
      </p:sp>
      <p:cxnSp>
        <p:nvCxnSpPr>
          <p:cNvPr id="6" name="Straight Connector 5">
            <a:extLst>
              <a:ext uri="{FF2B5EF4-FFF2-40B4-BE49-F238E27FC236}">
                <a16:creationId xmlns:a16="http://schemas.microsoft.com/office/drawing/2014/main" id="{FD4094EE-C3EE-3905-1094-5B9C90DF6714}"/>
              </a:ext>
            </a:extLst>
          </p:cNvPr>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AC400297-34CB-05DB-BD7A-A530939CF212}"/>
              </a:ext>
            </a:extLst>
          </p:cNvPr>
          <p:cNvSpPr txBox="1"/>
          <p:nvPr/>
        </p:nvSpPr>
        <p:spPr>
          <a:xfrm>
            <a:off x="272845" y="1061884"/>
            <a:ext cx="8295968" cy="2031325"/>
          </a:xfrm>
          <a:prstGeom prst="rect">
            <a:avLst/>
          </a:prstGeom>
          <a:noFill/>
        </p:spPr>
        <p:txBody>
          <a:bodyPr wrap="square" lIns="91440" tIns="45720" rIns="91440" bIns="45720" rtlCol="0" anchor="t">
            <a:spAutoFit/>
          </a:bodyPr>
          <a:lstStyle/>
          <a:p>
            <a:pPr algn="ctr"/>
            <a:r>
              <a:rPr lang="en-US"/>
              <a:t>Donna is not feeling well and informs her co-workers and manager that she believes she is having an urgent medical emergency.  Donna's co-worker escorts her to the ED where she is treated.  Later in the day Donna's manager calls the ED charge nurse to check up on Donna to find out how she is doing. </a:t>
            </a:r>
          </a:p>
          <a:p>
            <a:pPr algn="ctr"/>
            <a:endParaRPr lang="en-US"/>
          </a:p>
          <a:p>
            <a:pPr algn="ctr"/>
            <a:r>
              <a:rPr lang="en-US" i="1"/>
              <a:t>The charge nurse tells Donna's manager that Donna is doing OK and will be sent home very soon.</a:t>
            </a:r>
            <a:endParaRPr lang="en-US" i="1">
              <a:cs typeface="Arial"/>
            </a:endParaRPr>
          </a:p>
        </p:txBody>
      </p:sp>
      <p:pic>
        <p:nvPicPr>
          <p:cNvPr id="3" name="Picture 2">
            <a:extLst>
              <a:ext uri="{FF2B5EF4-FFF2-40B4-BE49-F238E27FC236}">
                <a16:creationId xmlns:a16="http://schemas.microsoft.com/office/drawing/2014/main" id="{1EA51768-263B-EFDC-5E50-2812A30F17F0}"/>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descr="A close-up of a question&#10;&#10;Description automatically generated">
            <a:extLst>
              <a:ext uri="{FF2B5EF4-FFF2-40B4-BE49-F238E27FC236}">
                <a16:creationId xmlns:a16="http://schemas.microsoft.com/office/drawing/2014/main" id="{4CF10044-722D-7A32-C102-BB708468F43C}"/>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879003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047C44A-7D8E-BB1A-6FB4-A65B8E1557BF}"/>
              </a:ext>
            </a:extLst>
          </p:cNvPr>
          <p:cNvGrpSpPr/>
          <p:nvPr/>
        </p:nvGrpSpPr>
        <p:grpSpPr>
          <a:xfrm>
            <a:off x="6939116" y="4392339"/>
            <a:ext cx="2057400" cy="575187"/>
            <a:chOff x="6939116" y="287594"/>
            <a:chExt cx="2057400" cy="575187"/>
          </a:xfrm>
        </p:grpSpPr>
        <p:sp>
          <p:nvSpPr>
            <p:cNvPr id="11" name="Rectangle 10">
              <a:extLst>
                <a:ext uri="{FF2B5EF4-FFF2-40B4-BE49-F238E27FC236}">
                  <a16:creationId xmlns:a16="http://schemas.microsoft.com/office/drawing/2014/main" id="{001A573B-86E8-D2FA-CE91-4ADD8FAF8239}"/>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240736D7-F146-64F3-F1C3-4E2E37B96FC0}"/>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2" name="Picture 2" descr="Surgery | Definition, History, Type, &amp; Techniques | Britannica">
            <a:extLst>
              <a:ext uri="{FF2B5EF4-FFF2-40B4-BE49-F238E27FC236}">
                <a16:creationId xmlns:a16="http://schemas.microsoft.com/office/drawing/2014/main" id="{1D23917E-2FD9-38BF-438E-CFAD2EA58199}"/>
              </a:ext>
            </a:extLst>
          </p:cNvPr>
          <p:cNvPicPr>
            <a:picLocks noChangeAspect="1" noChangeArrowheads="1"/>
          </p:cNvPicPr>
          <p:nvPr/>
        </p:nvPicPr>
        <p:blipFill rotWithShape="1">
          <a:blip r:embed="rId3">
            <a:alphaModFix amt="15000"/>
            <a:extLst>
              <a:ext uri="{28A0092B-C50C-407E-A947-70E740481C1C}">
                <a14:useLocalDpi xmlns:a14="http://schemas.microsoft.com/office/drawing/2010/main" val="0"/>
              </a:ext>
            </a:extLst>
          </a:blip>
          <a:srcRect b="15638"/>
          <a:stretch/>
        </p:blipFill>
        <p:spPr bwMode="auto">
          <a:xfrm>
            <a:off x="2807" y="0"/>
            <a:ext cx="9141193" cy="51432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Personal Devices</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7B810ED1-87EF-9585-5772-301614B63AF4}"/>
              </a:ext>
            </a:extLst>
          </p:cNvPr>
          <p:cNvSpPr txBox="1"/>
          <p:nvPr/>
        </p:nvSpPr>
        <p:spPr>
          <a:xfrm>
            <a:off x="206477" y="1039761"/>
            <a:ext cx="8694175" cy="2585323"/>
          </a:xfrm>
          <a:prstGeom prst="rect">
            <a:avLst/>
          </a:prstGeom>
          <a:noFill/>
        </p:spPr>
        <p:txBody>
          <a:bodyPr wrap="square" rtlCol="0">
            <a:spAutoFit/>
          </a:bodyPr>
          <a:lstStyle/>
          <a:p>
            <a:pPr algn="ctr"/>
            <a:r>
              <a:rPr lang="en-US"/>
              <a:t>A patient has just been taken into surgery for an amputation of an extremity due to an aggressive tumor. Before being fully sedated the patient requests that someone on the team take a picture of the amputated extremity and text him and his brother a picture. The team goes to work to ensure that the procedure is performed safely.  </a:t>
            </a:r>
          </a:p>
          <a:p>
            <a:pPr algn="ctr"/>
            <a:endParaRPr lang="en-US" i="1"/>
          </a:p>
          <a:p>
            <a:pPr algn="ctr"/>
            <a:r>
              <a:rPr lang="en-US"/>
              <a:t>After the procedure Sam, a scrub tech, takes his personal cell phone out and snaps some pictures of the amputated extremity and promptly texts it to Sam and his brother. </a:t>
            </a:r>
            <a:r>
              <a:rPr lang="en-US" i="1"/>
              <a:t>Sam also thinks that the pictures would serve a great educational purpose and shares them with his nursing school peers.    </a:t>
            </a:r>
          </a:p>
        </p:txBody>
      </p:sp>
      <p:pic>
        <p:nvPicPr>
          <p:cNvPr id="9" name="Picture 8">
            <a:extLst>
              <a:ext uri="{FF2B5EF4-FFF2-40B4-BE49-F238E27FC236}">
                <a16:creationId xmlns:a16="http://schemas.microsoft.com/office/drawing/2014/main" id="{FB2AFD5B-D834-E7A2-32D5-37E262A23D41}"/>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3" name="Picture 2" descr="A close-up of a question&#10;&#10;Description automatically generated">
            <a:extLst>
              <a:ext uri="{FF2B5EF4-FFF2-40B4-BE49-F238E27FC236}">
                <a16:creationId xmlns:a16="http://schemas.microsoft.com/office/drawing/2014/main" id="{A855AE4C-F549-AC97-88CE-4118CEFE0BCB}"/>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1776614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409DA7-6CD4-BE64-9495-865940ED33A9}"/>
              </a:ext>
            </a:extLst>
          </p:cNvPr>
          <p:cNvGrpSpPr/>
          <p:nvPr/>
        </p:nvGrpSpPr>
        <p:grpSpPr>
          <a:xfrm>
            <a:off x="6939116" y="4392339"/>
            <a:ext cx="2057400" cy="575187"/>
            <a:chOff x="6939116" y="287594"/>
            <a:chExt cx="2057400" cy="575187"/>
          </a:xfrm>
        </p:grpSpPr>
        <p:sp>
          <p:nvSpPr>
            <p:cNvPr id="11" name="Rectangle 10">
              <a:extLst>
                <a:ext uri="{FF2B5EF4-FFF2-40B4-BE49-F238E27FC236}">
                  <a16:creationId xmlns:a16="http://schemas.microsoft.com/office/drawing/2014/main" id="{C0E5D266-77AB-48F6-1F88-DAEAB100C63A}"/>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AA2DE793-8ABF-F1E1-88B1-D59B339CBC15}"/>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268" name="Picture 4" descr="How to Use Social Media Strategically this 2023 – Keynote Speaker – Author  – Business person">
            <a:extLst>
              <a:ext uri="{FF2B5EF4-FFF2-40B4-BE49-F238E27FC236}">
                <a16:creationId xmlns:a16="http://schemas.microsoft.com/office/drawing/2014/main" id="{64A52231-738A-925D-A188-F08709817BCD}"/>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9871" b="9018"/>
          <a:stretch/>
        </p:blipFill>
        <p:spPr bwMode="auto">
          <a:xfrm>
            <a:off x="1" y="199104"/>
            <a:ext cx="9141344" cy="49441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Social Media</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CFC63CD9-72C8-4196-8F48-40C3AC18FE7D}"/>
              </a:ext>
            </a:extLst>
          </p:cNvPr>
          <p:cNvSpPr txBox="1"/>
          <p:nvPr/>
        </p:nvSpPr>
        <p:spPr>
          <a:xfrm>
            <a:off x="73742" y="995516"/>
            <a:ext cx="8908026" cy="2308324"/>
          </a:xfrm>
          <a:prstGeom prst="rect">
            <a:avLst/>
          </a:prstGeom>
          <a:noFill/>
        </p:spPr>
        <p:txBody>
          <a:bodyPr wrap="square" rtlCol="0">
            <a:spAutoFit/>
          </a:bodyPr>
          <a:lstStyle/>
          <a:p>
            <a:pPr algn="ctr"/>
            <a:r>
              <a:rPr lang="en-US"/>
              <a:t>Alex is finally being discharged and has requested to have his picture taken with his treating caregivers. Alex is sharing a room with another patient who he has become friends with and they both request that each other be in the pictures. One of the caregivers, David, uses Alex’s cell phone, with Alex’s permission, to take the pictures but also texts the pictures to his own cell phone.  </a:t>
            </a:r>
          </a:p>
          <a:p>
            <a:pPr algn="ctr"/>
            <a:endParaRPr lang="en-US"/>
          </a:p>
          <a:p>
            <a:pPr algn="ctr"/>
            <a:r>
              <a:rPr lang="en-US" i="1"/>
              <a:t>Later that night David’s co-workers see that David has posted the pictures to his private Facebook page documenting the happy day that Alex was discharged.    </a:t>
            </a:r>
          </a:p>
        </p:txBody>
      </p:sp>
      <p:pic>
        <p:nvPicPr>
          <p:cNvPr id="2" name="Picture 1">
            <a:extLst>
              <a:ext uri="{FF2B5EF4-FFF2-40B4-BE49-F238E27FC236}">
                <a16:creationId xmlns:a16="http://schemas.microsoft.com/office/drawing/2014/main" id="{91784F04-9C03-3BC0-F51C-8F3C6615C252}"/>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descr="A close-up of a question&#10;&#10;Description automatically generated">
            <a:extLst>
              <a:ext uri="{FF2B5EF4-FFF2-40B4-BE49-F238E27FC236}">
                <a16:creationId xmlns:a16="http://schemas.microsoft.com/office/drawing/2014/main" id="{1551AA5A-48EC-783D-D33F-AD3745013021}"/>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76988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CE55EA-0E9C-1183-D687-58F195421F4C}"/>
              </a:ext>
            </a:extLst>
          </p:cNvPr>
          <p:cNvSpPr/>
          <p:nvPr/>
        </p:nvSpPr>
        <p:spPr>
          <a:xfrm>
            <a:off x="-1" y="0"/>
            <a:ext cx="9143999" cy="875211"/>
          </a:xfrm>
          <a:prstGeom prst="rect">
            <a:avLst/>
          </a:prstGeom>
          <a:solidFill>
            <a:srgbClr val="4296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431"/>
            <a:ext cx="8229600" cy="983270"/>
          </a:xfrm>
        </p:spPr>
        <p:txBody>
          <a:bodyPr>
            <a:normAutofit/>
          </a:bodyPr>
          <a:lstStyle/>
          <a:p>
            <a:pPr algn="ctr"/>
            <a:r>
              <a:rPr lang="en-US" sz="2800">
                <a:solidFill>
                  <a:srgbClr val="00338E"/>
                </a:solidFill>
              </a:rPr>
              <a:t>The Importance of Privacy Compliance</a:t>
            </a:r>
          </a:p>
        </p:txBody>
      </p:sp>
      <p:cxnSp>
        <p:nvCxnSpPr>
          <p:cNvPr id="4" name="Straight Connector 3"/>
          <p:cNvCxnSpPr>
            <a:cxnSpLocks/>
          </p:cNvCxnSpPr>
          <p:nvPr/>
        </p:nvCxnSpPr>
        <p:spPr bwMode="gray">
          <a:xfrm>
            <a:off x="1695536" y="1100340"/>
            <a:ext cx="0" cy="3636169"/>
          </a:xfrm>
          <a:prstGeom prst="line">
            <a:avLst/>
          </a:prstGeom>
          <a:ln w="19050">
            <a:solidFill>
              <a:srgbClr val="42964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BB7A1CC-023C-A5F4-E6FE-D7F314D6AEF7}"/>
              </a:ext>
            </a:extLst>
          </p:cNvPr>
          <p:cNvSpPr txBox="1"/>
          <p:nvPr/>
        </p:nvSpPr>
        <p:spPr>
          <a:xfrm>
            <a:off x="1845236" y="1733484"/>
            <a:ext cx="6743699" cy="2646878"/>
          </a:xfrm>
          <a:prstGeom prst="rect">
            <a:avLst/>
          </a:prstGeom>
          <a:noFill/>
        </p:spPr>
        <p:txBody>
          <a:bodyPr wrap="square" lIns="91440" tIns="45720" rIns="91440" bIns="45720" rtlCol="0" anchor="t">
            <a:spAutoFit/>
          </a:bodyPr>
          <a:lstStyle/>
          <a:p>
            <a:pPr marL="285750" indent="-285750">
              <a:spcBef>
                <a:spcPts val="600"/>
              </a:spcBef>
              <a:spcAft>
                <a:spcPts val="1000"/>
              </a:spcAft>
              <a:buFont typeface="Wingdings" panose="05000000000000000000" pitchFamily="2" charset="2"/>
              <a:buChar char="Ø"/>
            </a:pPr>
            <a:r>
              <a:rPr lang="en-US" b="1">
                <a:latin typeface="Segoe UI Semilight"/>
                <a:cs typeface="Segoe UI Semilight"/>
              </a:rPr>
              <a:t>Mission and Values: </a:t>
            </a:r>
            <a:r>
              <a:rPr lang="en-US">
                <a:latin typeface="Segoe UI Semilight"/>
                <a:cs typeface="Segoe UI Semilight"/>
              </a:rPr>
              <a:t>Privacy is about respecting individuals - Safeguarding information is the “right thing to do” and our patients expect it</a:t>
            </a:r>
          </a:p>
          <a:p>
            <a:pPr marL="285750" indent="-285750">
              <a:spcBef>
                <a:spcPts val="600"/>
              </a:spcBef>
              <a:spcAft>
                <a:spcPts val="1000"/>
              </a:spcAft>
              <a:buFont typeface="Wingdings" panose="05000000000000000000" pitchFamily="2" charset="2"/>
              <a:buChar char="Ø"/>
            </a:pPr>
            <a:r>
              <a:rPr lang="en-US" b="1">
                <a:latin typeface="Segoe UI Semilight"/>
                <a:cs typeface="Segoe UI Semilight"/>
              </a:rPr>
              <a:t>Legal and Regulatory: </a:t>
            </a:r>
            <a:r>
              <a:rPr lang="en-US">
                <a:latin typeface="Segoe UI Semilight"/>
                <a:cs typeface="Segoe UI Semilight"/>
              </a:rPr>
              <a:t>Civil monetary penalties and litigation</a:t>
            </a:r>
          </a:p>
          <a:p>
            <a:pPr marL="285750" indent="-285750">
              <a:spcBef>
                <a:spcPts val="600"/>
              </a:spcBef>
              <a:spcAft>
                <a:spcPts val="1000"/>
              </a:spcAft>
              <a:buFont typeface="Wingdings" panose="05000000000000000000" pitchFamily="2" charset="2"/>
              <a:buChar char="Ø"/>
            </a:pPr>
            <a:r>
              <a:rPr lang="en-US" b="1">
                <a:latin typeface="Segoe UI Semilight"/>
                <a:cs typeface="Segoe UI Semilight"/>
              </a:rPr>
              <a:t>Quality of Care: </a:t>
            </a:r>
            <a:r>
              <a:rPr lang="en-US">
                <a:latin typeface="Segoe UI Semilight"/>
                <a:cs typeface="Segoe UI Semilight"/>
              </a:rPr>
              <a:t>Patient confidence in privacy promotes communication/ transparency </a:t>
            </a:r>
            <a:endParaRPr lang="en-US">
              <a:latin typeface="Segoe UI Semilight" panose="020B0402040204020203" pitchFamily="34" charset="0"/>
              <a:cs typeface="Segoe UI Semilight" panose="020B0402040204020203" pitchFamily="34" charset="0"/>
            </a:endParaRPr>
          </a:p>
          <a:p>
            <a:pPr marL="285750" indent="-285750">
              <a:spcBef>
                <a:spcPts val="600"/>
              </a:spcBef>
              <a:spcAft>
                <a:spcPts val="1000"/>
              </a:spcAft>
              <a:buFont typeface="Wingdings" panose="05000000000000000000" pitchFamily="2" charset="2"/>
              <a:buChar char="Ø"/>
            </a:pPr>
            <a:r>
              <a:rPr lang="en-US" b="1">
                <a:latin typeface="Segoe UI Semilight"/>
                <a:cs typeface="Segoe UI Semilight"/>
              </a:rPr>
              <a:t>Reputation and Viability: </a:t>
            </a:r>
            <a:r>
              <a:rPr lang="en-US">
                <a:latin typeface="Segoe UI Semilight"/>
                <a:cs typeface="Segoe UI Semilight"/>
              </a:rPr>
              <a:t>Privacy creates an environment of trust</a:t>
            </a:r>
          </a:p>
        </p:txBody>
      </p:sp>
      <p:grpSp>
        <p:nvGrpSpPr>
          <p:cNvPr id="12" name="Group 11">
            <a:extLst>
              <a:ext uri="{FF2B5EF4-FFF2-40B4-BE49-F238E27FC236}">
                <a16:creationId xmlns:a16="http://schemas.microsoft.com/office/drawing/2014/main" id="{E9583666-C64A-1734-CF85-96B578BB5DD0}"/>
              </a:ext>
            </a:extLst>
          </p:cNvPr>
          <p:cNvGrpSpPr/>
          <p:nvPr/>
        </p:nvGrpSpPr>
        <p:grpSpPr>
          <a:xfrm>
            <a:off x="555065" y="1100339"/>
            <a:ext cx="914400" cy="3636170"/>
            <a:chOff x="555065" y="950118"/>
            <a:chExt cx="914400" cy="3636170"/>
          </a:xfrm>
        </p:grpSpPr>
        <p:pic>
          <p:nvPicPr>
            <p:cNvPr id="10" name="Picture 2" descr="Privacy - Free security icons">
              <a:extLst>
                <a:ext uri="{FF2B5EF4-FFF2-40B4-BE49-F238E27FC236}">
                  <a16:creationId xmlns:a16="http://schemas.microsoft.com/office/drawing/2014/main" id="{18D374B4-C7E5-212C-9BFC-137A87F8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65" y="95011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t visible interface symbol of an - User Interface &amp; Gesture Icons">
              <a:extLst>
                <a:ext uri="{FF2B5EF4-FFF2-40B4-BE49-F238E27FC236}">
                  <a16:creationId xmlns:a16="http://schemas.microsoft.com/office/drawing/2014/main" id="{BB70B771-3B5F-A548-CA82-D13CBE5A8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65" y="231100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ultiple users silhouette free vector icons designed by Freepik | Free  icons, People icon, Icon download free">
              <a:extLst>
                <a:ext uri="{FF2B5EF4-FFF2-40B4-BE49-F238E27FC236}">
                  <a16:creationId xmlns:a16="http://schemas.microsoft.com/office/drawing/2014/main" id="{91848AB2-EE3D-7E82-8B8F-DE78D8C8E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65" y="3671888"/>
              <a:ext cx="914400" cy="9144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Straight Connector 5">
            <a:extLst>
              <a:ext uri="{FF2B5EF4-FFF2-40B4-BE49-F238E27FC236}">
                <a16:creationId xmlns:a16="http://schemas.microsoft.com/office/drawing/2014/main" id="{98386B4C-D482-4D4B-3916-36A9B6D2FA9E}"/>
              </a:ext>
            </a:extLst>
          </p:cNvPr>
          <p:cNvCxnSpPr/>
          <p:nvPr/>
        </p:nvCxnSpPr>
        <p:spPr>
          <a:xfrm>
            <a:off x="0" y="950119"/>
            <a:ext cx="9143998" cy="0"/>
          </a:xfrm>
          <a:prstGeom prst="line">
            <a:avLst/>
          </a:prstGeom>
          <a:ln>
            <a:solidFill>
              <a:srgbClr val="00338E"/>
            </a:solidFill>
          </a:ln>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FF2DD47D-1D85-869A-3302-129C8C00D8B1}"/>
              </a:ext>
            </a:extLst>
          </p:cNvPr>
          <p:cNvGrpSpPr/>
          <p:nvPr/>
        </p:nvGrpSpPr>
        <p:grpSpPr>
          <a:xfrm>
            <a:off x="6939116" y="4392339"/>
            <a:ext cx="2057400" cy="575187"/>
            <a:chOff x="6939116" y="287594"/>
            <a:chExt cx="2057400" cy="575187"/>
          </a:xfrm>
        </p:grpSpPr>
        <p:sp>
          <p:nvSpPr>
            <p:cNvPr id="8" name="Rectangle 7">
              <a:extLst>
                <a:ext uri="{FF2B5EF4-FFF2-40B4-BE49-F238E27FC236}">
                  <a16:creationId xmlns:a16="http://schemas.microsoft.com/office/drawing/2014/main" id="{D8BE489E-7BF8-DE38-A7E2-E98074E3C008}"/>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B709E539-62B0-3AA8-AA8A-92DFA911537C}"/>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040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8DAC603-9290-AE08-D182-93AD326F6D80}"/>
              </a:ext>
            </a:extLst>
          </p:cNvPr>
          <p:cNvGrpSpPr/>
          <p:nvPr/>
        </p:nvGrpSpPr>
        <p:grpSpPr>
          <a:xfrm>
            <a:off x="6939116" y="4392339"/>
            <a:ext cx="2057400" cy="575187"/>
            <a:chOff x="6939116" y="287594"/>
            <a:chExt cx="2057400" cy="575187"/>
          </a:xfrm>
        </p:grpSpPr>
        <p:sp>
          <p:nvSpPr>
            <p:cNvPr id="11" name="Rectangle 10">
              <a:extLst>
                <a:ext uri="{FF2B5EF4-FFF2-40B4-BE49-F238E27FC236}">
                  <a16:creationId xmlns:a16="http://schemas.microsoft.com/office/drawing/2014/main" id="{D8876CF7-7317-DED5-A69B-1DD10D1BA839}"/>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96CD43E-755E-3F73-CB4A-B32078AA7006}"/>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290" name="Picture 2" descr="Voiceover Contracts Explained: Advice Before You Sign | Backstage">
            <a:extLst>
              <a:ext uri="{FF2B5EF4-FFF2-40B4-BE49-F238E27FC236}">
                <a16:creationId xmlns:a16="http://schemas.microsoft.com/office/drawing/2014/main" id="{3A27487F-C1A4-A509-B3B9-DA1195E3D5AE}"/>
              </a:ext>
            </a:extLst>
          </p:cNvPr>
          <p:cNvPicPr>
            <a:picLocks noChangeAspect="1" noChangeArrowheads="1"/>
          </p:cNvPicPr>
          <p:nvPr/>
        </p:nvPicPr>
        <p:blipFill rotWithShape="1">
          <a:blip r:embed="rId3">
            <a:alphaModFix amt="15000"/>
            <a:extLst>
              <a:ext uri="{28A0092B-C50C-407E-A947-70E740481C1C}">
                <a14:useLocalDpi xmlns:a14="http://schemas.microsoft.com/office/drawing/2010/main" val="0"/>
              </a:ext>
            </a:extLst>
          </a:blip>
          <a:srcRect b="9484"/>
          <a:stretch/>
        </p:blipFill>
        <p:spPr bwMode="auto">
          <a:xfrm>
            <a:off x="0" y="428625"/>
            <a:ext cx="9144000" cy="47146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Scenarios: </a:t>
            </a:r>
            <a:r>
              <a:rPr kumimoji="0" lang="en-US" sz="2800" b="1" i="1" u="none" strike="noStrike" kern="1200" cap="none" spc="0" normalizeH="0" baseline="0" noProof="0">
                <a:ln>
                  <a:noFill/>
                </a:ln>
                <a:solidFill>
                  <a:prstClr val="white"/>
                </a:solidFill>
                <a:effectLst/>
                <a:uLnTx/>
                <a:uFillTx/>
                <a:latin typeface="Arial"/>
                <a:ea typeface="+mj-ea"/>
                <a:cs typeface="Arial"/>
              </a:rPr>
              <a:t>Business Associates</a:t>
            </a:r>
          </a:p>
        </p:txBody>
      </p:sp>
      <p:cxnSp>
        <p:nvCxnSpPr>
          <p:cNvPr id="6" name="Straight Connector 5"/>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2F867DED-A5A8-3FE6-6892-48A49B7E5BD8}"/>
              </a:ext>
            </a:extLst>
          </p:cNvPr>
          <p:cNvSpPr txBox="1"/>
          <p:nvPr/>
        </p:nvSpPr>
        <p:spPr>
          <a:xfrm>
            <a:off x="184355" y="1098755"/>
            <a:ext cx="8775290" cy="2308324"/>
          </a:xfrm>
          <a:prstGeom prst="rect">
            <a:avLst/>
          </a:prstGeom>
          <a:noFill/>
        </p:spPr>
        <p:txBody>
          <a:bodyPr wrap="square" lIns="91440" tIns="45720" rIns="91440" bIns="45720" rtlCol="0" anchor="t">
            <a:spAutoFit/>
          </a:bodyPr>
          <a:lstStyle/>
          <a:p>
            <a:pPr algn="ctr"/>
            <a:r>
              <a:rPr lang="en-US"/>
              <a:t>The Diabetes Health Center would like to enter into an arrangement with a third party that will provide nutrition education to diabetic patients. The patients will receive the information upon voluntarily downloading the app that is paid for by Providence. </a:t>
            </a:r>
          </a:p>
          <a:p>
            <a:pPr algn="ctr"/>
            <a:endParaRPr lang="en-US" i="1"/>
          </a:p>
          <a:p>
            <a:pPr algn="ctr"/>
            <a:r>
              <a:rPr lang="en-US" i="1"/>
              <a:t>The third party has suggested that a business associate agreement is not necessary because the patient will agree to the third party’s terms and conditions and a privacy policy upon using the app and the third party will de-identify all information collected through the app regarding the patient.    </a:t>
            </a:r>
            <a:endParaRPr lang="en-US" i="1">
              <a:cs typeface="Arial"/>
            </a:endParaRPr>
          </a:p>
        </p:txBody>
      </p:sp>
      <p:pic>
        <p:nvPicPr>
          <p:cNvPr id="2" name="Picture 1">
            <a:extLst>
              <a:ext uri="{FF2B5EF4-FFF2-40B4-BE49-F238E27FC236}">
                <a16:creationId xmlns:a16="http://schemas.microsoft.com/office/drawing/2014/main" id="{8BEE5335-8411-D3A0-2980-BF81505EA58D}"/>
              </a:ext>
            </a:extLst>
          </p:cNvPr>
          <p:cNvPicPr>
            <a:picLocks noChangeAspect="1"/>
          </p:cNvPicPr>
          <p:nvPr/>
        </p:nvPicPr>
        <p:blipFill>
          <a:blip r:embed="rId4"/>
          <a:stretch>
            <a:fillRect/>
          </a:stretch>
        </p:blipFill>
        <p:spPr>
          <a:xfrm>
            <a:off x="523568" y="4486242"/>
            <a:ext cx="2495310" cy="533858"/>
          </a:xfrm>
          <a:prstGeom prst="rect">
            <a:avLst/>
          </a:prstGeom>
          <a:ln w="12700" cap="sq">
            <a:solidFill>
              <a:srgbClr val="429644"/>
            </a:solidFill>
            <a:prstDash val="solid"/>
            <a:miter lim="800000"/>
          </a:ln>
          <a:effectLst/>
        </p:spPr>
      </p:pic>
      <p:pic>
        <p:nvPicPr>
          <p:cNvPr id="4" name="Picture 3">
            <a:extLst>
              <a:ext uri="{FF2B5EF4-FFF2-40B4-BE49-F238E27FC236}">
                <a16:creationId xmlns:a16="http://schemas.microsoft.com/office/drawing/2014/main" id="{8A90AE6F-22DC-4D95-A8A8-05D0C65F3C0F}"/>
              </a:ext>
            </a:extLst>
          </p:cNvPr>
          <p:cNvPicPr>
            <a:picLocks noChangeAspect="1"/>
          </p:cNvPicPr>
          <p:nvPr/>
        </p:nvPicPr>
        <p:blipFill>
          <a:blip r:embed="rId4"/>
          <a:stretch>
            <a:fillRect/>
          </a:stretch>
        </p:blipFill>
        <p:spPr>
          <a:xfrm>
            <a:off x="523568" y="4247011"/>
            <a:ext cx="3146554" cy="806316"/>
          </a:xfrm>
          <a:prstGeom prst="rect">
            <a:avLst/>
          </a:prstGeom>
          <a:ln w="12700" cap="sq">
            <a:solidFill>
              <a:srgbClr val="429644"/>
            </a:solidFill>
            <a:prstDash val="solid"/>
            <a:miter lim="800000"/>
          </a:ln>
          <a:effectLst/>
        </p:spPr>
      </p:pic>
    </p:spTree>
    <p:extLst>
      <p:ext uri="{BB962C8B-B14F-4D97-AF65-F5344CB8AC3E}">
        <p14:creationId xmlns:p14="http://schemas.microsoft.com/office/powerpoint/2010/main" val="1561780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15F60B-0404-4AE3-8DE9-335F06556D57}"/>
              </a:ext>
            </a:extLst>
          </p:cNvPr>
          <p:cNvSpPr/>
          <p:nvPr/>
        </p:nvSpPr>
        <p:spPr>
          <a:xfrm>
            <a:off x="0" y="0"/>
            <a:ext cx="2021949" cy="5143500"/>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2344" y="509950"/>
            <a:ext cx="2119117" cy="3899739"/>
          </a:xfrm>
        </p:spPr>
        <p:txBody>
          <a:bodyPr>
            <a:normAutofit/>
          </a:bodyPr>
          <a:lstStyle/>
          <a:p>
            <a:pPr algn="ctr"/>
            <a:r>
              <a:rPr lang="en-US" sz="2250">
                <a:solidFill>
                  <a:schemeClr val="bg1"/>
                </a:solidFill>
              </a:rPr>
              <a:t>Privacy Investigations</a:t>
            </a:r>
          </a:p>
        </p:txBody>
      </p:sp>
      <p:cxnSp>
        <p:nvCxnSpPr>
          <p:cNvPr id="15" name="Straight Connector 14">
            <a:extLst>
              <a:ext uri="{FF2B5EF4-FFF2-40B4-BE49-F238E27FC236}">
                <a16:creationId xmlns:a16="http://schemas.microsoft.com/office/drawing/2014/main" id="{A4F7779B-11C3-48E2-9261-45880CB5E86B}"/>
              </a:ext>
            </a:extLst>
          </p:cNvPr>
          <p:cNvCxnSpPr>
            <a:cxnSpLocks/>
          </p:cNvCxnSpPr>
          <p:nvPr/>
        </p:nvCxnSpPr>
        <p:spPr bwMode="gray">
          <a:xfrm>
            <a:off x="2119118" y="0"/>
            <a:ext cx="0" cy="5143500"/>
          </a:xfrm>
          <a:prstGeom prst="line">
            <a:avLst/>
          </a:prstGeom>
          <a:ln w="19050">
            <a:solidFill>
              <a:srgbClr val="42964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E2CB440-7667-46CF-2441-A1C5857435D3}"/>
              </a:ext>
            </a:extLst>
          </p:cNvPr>
          <p:cNvSpPr>
            <a:spLocks noGrp="1"/>
          </p:cNvSpPr>
          <p:nvPr>
            <p:ph idx="1"/>
          </p:nvPr>
        </p:nvSpPr>
        <p:spPr>
          <a:xfrm>
            <a:off x="2171464" y="1379896"/>
            <a:ext cx="6884046" cy="2383707"/>
          </a:xfrm>
        </p:spPr>
        <p:txBody>
          <a:bodyPr vert="horz" lIns="0" tIns="45720" rIns="91440" bIns="45720" rtlCol="0" anchor="t">
            <a:normAutofit/>
          </a:bodyPr>
          <a:lstStyle/>
          <a:p>
            <a:pPr marL="667385" lvl="1" indent="-457200">
              <a:spcBef>
                <a:spcPts val="600"/>
              </a:spcBef>
              <a:spcAft>
                <a:spcPts val="1000"/>
              </a:spcAft>
              <a:buFont typeface="+mj-lt"/>
              <a:buAutoNum type="arabicPeriod"/>
            </a:pPr>
            <a:r>
              <a:rPr lang="en-US" sz="2000" b="1">
                <a:solidFill>
                  <a:schemeClr val="tx1"/>
                </a:solidFill>
                <a:latin typeface="Segoe UI Semilight"/>
                <a:cs typeface="Segoe UI Semilight"/>
              </a:rPr>
              <a:t>Intake</a:t>
            </a:r>
            <a:r>
              <a:rPr lang="en-US" sz="2000">
                <a:solidFill>
                  <a:schemeClr val="tx1"/>
                </a:solidFill>
                <a:latin typeface="Segoe UI Semilight"/>
                <a:cs typeface="Segoe UI Semilight"/>
              </a:rPr>
              <a:t>:  Various pathways (hotline, email, etc.) </a:t>
            </a:r>
          </a:p>
          <a:p>
            <a:pPr marL="667385" lvl="1" indent="-457200">
              <a:spcBef>
                <a:spcPts val="600"/>
              </a:spcBef>
              <a:spcAft>
                <a:spcPts val="1000"/>
              </a:spcAft>
              <a:buFont typeface="+mj-lt"/>
              <a:buAutoNum type="arabicPeriod"/>
            </a:pPr>
            <a:r>
              <a:rPr lang="en-US" sz="2000" b="1">
                <a:solidFill>
                  <a:schemeClr val="tx1"/>
                </a:solidFill>
                <a:latin typeface="Segoe UI Semilight"/>
                <a:cs typeface="Segoe UI Semilight"/>
              </a:rPr>
              <a:t>Investigation/Interview of Subject: </a:t>
            </a:r>
            <a:r>
              <a:rPr lang="en-US" sz="2000">
                <a:solidFill>
                  <a:schemeClr val="tx1"/>
                </a:solidFill>
                <a:latin typeface="Segoe UI Semilight"/>
                <a:cs typeface="Segoe UI Semilight"/>
              </a:rPr>
              <a:t>Partnership with Caregiver Relations and Core Leader   </a:t>
            </a:r>
            <a:endParaRPr lang="en-US" sz="2000">
              <a:solidFill>
                <a:schemeClr val="tx1"/>
              </a:solidFill>
              <a:latin typeface="Segoe UI Semilight" panose="020B0402040204020203" pitchFamily="34" charset="0"/>
              <a:cs typeface="Segoe UI Semilight" panose="020B0402040204020203" pitchFamily="34" charset="0"/>
            </a:endParaRPr>
          </a:p>
          <a:p>
            <a:pPr marL="667385" lvl="1" indent="-457200">
              <a:spcBef>
                <a:spcPts val="600"/>
              </a:spcBef>
              <a:spcAft>
                <a:spcPts val="1000"/>
              </a:spcAft>
              <a:buFont typeface="+mj-lt"/>
              <a:buAutoNum type="arabicPeriod"/>
            </a:pPr>
            <a:r>
              <a:rPr lang="en-US" sz="2000" b="1">
                <a:solidFill>
                  <a:schemeClr val="tx1"/>
                </a:solidFill>
                <a:latin typeface="Segoe UI Semilight"/>
                <a:cs typeface="Segoe UI Semilight"/>
              </a:rPr>
              <a:t>Corrective Action</a:t>
            </a:r>
            <a:r>
              <a:rPr lang="en-US" sz="2000">
                <a:solidFill>
                  <a:schemeClr val="tx1"/>
                </a:solidFill>
                <a:latin typeface="Segoe UI Semilight"/>
                <a:cs typeface="Segoe UI Semilight"/>
              </a:rPr>
              <a:t>: Leveling (Sanctions); Disciplinary Action</a:t>
            </a:r>
            <a:endParaRPr lang="en-US" sz="2000">
              <a:solidFill>
                <a:schemeClr val="tx1"/>
              </a:solidFill>
              <a:latin typeface="Segoe UI Semilight" panose="020B0402040204020203" pitchFamily="34" charset="0"/>
              <a:cs typeface="Segoe UI Semilight" panose="020B0402040204020203" pitchFamily="34" charset="0"/>
            </a:endParaRPr>
          </a:p>
          <a:p>
            <a:pPr marL="210185" lvl="1" indent="0">
              <a:spcBef>
                <a:spcPts val="600"/>
              </a:spcBef>
              <a:spcAft>
                <a:spcPts val="1000"/>
              </a:spcAft>
              <a:buNone/>
            </a:pPr>
            <a:endParaRPr lang="en-US" sz="2000">
              <a:solidFill>
                <a:schemeClr val="tx1"/>
              </a:solidFill>
              <a:latin typeface="Segoe UI Semilight" panose="020B0402040204020203" pitchFamily="34" charset="0"/>
              <a:cs typeface="Segoe UI Semilight" panose="020B0402040204020203" pitchFamily="34" charset="0"/>
            </a:endParaRPr>
          </a:p>
          <a:p>
            <a:pPr marL="374650" lvl="1" indent="-164465">
              <a:spcBef>
                <a:spcPts val="600"/>
              </a:spcBef>
              <a:spcAft>
                <a:spcPts val="1000"/>
              </a:spcAft>
              <a:buFont typeface="Wingdings" pitchFamily="2" charset="2"/>
              <a:buChar char="§"/>
            </a:pPr>
            <a:endParaRPr lang="en-US" sz="2000">
              <a:solidFill>
                <a:schemeClr val="tx1"/>
              </a:solidFill>
              <a:latin typeface="Segoe UI Semilight" panose="020B0402040204020203" pitchFamily="34" charset="0"/>
              <a:cs typeface="Segoe UI Semilight" panose="020B0402040204020203" pitchFamily="34" charset="0"/>
            </a:endParaRPr>
          </a:p>
          <a:p>
            <a:pPr marL="210185" lvl="1" indent="0">
              <a:spcBef>
                <a:spcPts val="600"/>
              </a:spcBef>
              <a:spcAft>
                <a:spcPts val="1000"/>
              </a:spcAft>
              <a:buNone/>
            </a:pPr>
            <a:endParaRPr lang="en-US" sz="2000">
              <a:solidFill>
                <a:schemeClr val="tx1"/>
              </a:solidFill>
              <a:latin typeface="Segoe UI Semilight" panose="020B0402040204020203" pitchFamily="34" charset="0"/>
              <a:cs typeface="Segoe UI Semilight" panose="020B0402040204020203" pitchFamily="34" charset="0"/>
            </a:endParaRPr>
          </a:p>
          <a:p>
            <a:pPr marL="374650" lvl="1" indent="-164465">
              <a:spcBef>
                <a:spcPts val="600"/>
              </a:spcBef>
              <a:spcAft>
                <a:spcPts val="1000"/>
              </a:spcAft>
              <a:buFont typeface="Wingdings" pitchFamily="2" charset="2"/>
              <a:buChar char="§"/>
            </a:pPr>
            <a:endParaRPr lang="en-US" sz="2000">
              <a:solidFill>
                <a:schemeClr val="tx1"/>
              </a:solidFill>
              <a:latin typeface="Segoe UI Semilight" panose="020B0402040204020203" pitchFamily="34" charset="0"/>
              <a:cs typeface="Segoe UI Semilight" panose="020B0402040204020203" pitchFamily="34" charset="0"/>
            </a:endParaRPr>
          </a:p>
          <a:p>
            <a:pPr marL="164465" indent="-164465"/>
            <a:endParaRPr lang="en-US" sz="1800">
              <a:solidFill>
                <a:schemeClr val="tx1"/>
              </a:solidFill>
            </a:endParaRPr>
          </a:p>
        </p:txBody>
      </p:sp>
      <p:grpSp>
        <p:nvGrpSpPr>
          <p:cNvPr id="8" name="Group 7">
            <a:extLst>
              <a:ext uri="{FF2B5EF4-FFF2-40B4-BE49-F238E27FC236}">
                <a16:creationId xmlns:a16="http://schemas.microsoft.com/office/drawing/2014/main" id="{9B0B86FD-F2B7-9156-A69A-B285DB89B7D2}"/>
              </a:ext>
            </a:extLst>
          </p:cNvPr>
          <p:cNvGrpSpPr/>
          <p:nvPr/>
        </p:nvGrpSpPr>
        <p:grpSpPr>
          <a:xfrm>
            <a:off x="6939116" y="4392339"/>
            <a:ext cx="2057400" cy="575187"/>
            <a:chOff x="6939116" y="287594"/>
            <a:chExt cx="2057400" cy="575187"/>
          </a:xfrm>
        </p:grpSpPr>
        <p:sp>
          <p:nvSpPr>
            <p:cNvPr id="9" name="Rectangle 8">
              <a:extLst>
                <a:ext uri="{FF2B5EF4-FFF2-40B4-BE49-F238E27FC236}">
                  <a16:creationId xmlns:a16="http://schemas.microsoft.com/office/drawing/2014/main" id="{DD0D0A76-448A-7C88-FCB8-1AC9C8FBBD1E}"/>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C952063B-A0E3-1B5F-4624-97F1112038D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50E12D95-A3DB-212C-19C7-768EA54C9C6F}"/>
              </a:ext>
            </a:extLst>
          </p:cNvPr>
          <p:cNvSpPr txBox="1"/>
          <p:nvPr/>
        </p:nvSpPr>
        <p:spPr>
          <a:xfrm>
            <a:off x="3322673" y="4286251"/>
            <a:ext cx="3121984" cy="646669"/>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ts val="2100"/>
              </a:lnSpc>
              <a:spcAft>
                <a:spcPts val="900"/>
              </a:spcAft>
            </a:pPr>
            <a:r>
              <a:rPr lang="en-US" sz="1600" b="1">
                <a:solidFill>
                  <a:srgbClr val="000000"/>
                </a:solidFill>
                <a:latin typeface="Arial"/>
                <a:ea typeface="Cambria"/>
                <a:cs typeface="Arial"/>
              </a:rPr>
              <a:t>Put questions in Teams Chat </a:t>
            </a:r>
            <a:endParaRPr lang="en-US" b="1">
              <a:solidFill>
                <a:srgbClr val="000000"/>
              </a:solidFill>
              <a:latin typeface="Arial"/>
              <a:ea typeface="Cambria"/>
              <a:cs typeface="Arial"/>
            </a:endParaRPr>
          </a:p>
          <a:p>
            <a:pPr algn="ctr">
              <a:lnSpc>
                <a:spcPts val="2100"/>
              </a:lnSpc>
              <a:spcAft>
                <a:spcPts val="900"/>
              </a:spcAft>
            </a:pPr>
            <a:r>
              <a:rPr lang="en-US" sz="1600" b="1">
                <a:solidFill>
                  <a:srgbClr val="000000"/>
                </a:solidFill>
                <a:latin typeface="Arial"/>
                <a:ea typeface="Cambria"/>
                <a:cs typeface="Arial"/>
              </a:rPr>
              <a:t>or Text Covenant1 to 22333</a:t>
            </a:r>
            <a:endParaRPr lang="en-US" sz="1800" b="1" i="0">
              <a:solidFill>
                <a:srgbClr val="000000"/>
              </a:solidFill>
              <a:latin typeface="Arial"/>
              <a:ea typeface="Cambria"/>
              <a:cs typeface="Arial"/>
            </a:endParaRPr>
          </a:p>
        </p:txBody>
      </p:sp>
    </p:spTree>
    <p:extLst>
      <p:ext uri="{BB962C8B-B14F-4D97-AF65-F5344CB8AC3E}">
        <p14:creationId xmlns:p14="http://schemas.microsoft.com/office/powerpoint/2010/main" val="21265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15F60B-0404-4AE3-8DE9-335F06556D57}"/>
              </a:ext>
            </a:extLst>
          </p:cNvPr>
          <p:cNvSpPr/>
          <p:nvPr/>
        </p:nvSpPr>
        <p:spPr>
          <a:xfrm>
            <a:off x="0" y="0"/>
            <a:ext cx="2021949" cy="5143500"/>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2344" y="509950"/>
            <a:ext cx="2119117" cy="3899739"/>
          </a:xfrm>
        </p:spPr>
        <p:txBody>
          <a:bodyPr>
            <a:normAutofit/>
          </a:bodyPr>
          <a:lstStyle/>
          <a:p>
            <a:pPr algn="ctr"/>
            <a:r>
              <a:rPr lang="en-US">
                <a:solidFill>
                  <a:schemeClr val="bg1"/>
                </a:solidFill>
              </a:rPr>
              <a:t>Policy Information</a:t>
            </a:r>
          </a:p>
        </p:txBody>
      </p:sp>
      <p:cxnSp>
        <p:nvCxnSpPr>
          <p:cNvPr id="15" name="Straight Connector 14">
            <a:extLst>
              <a:ext uri="{FF2B5EF4-FFF2-40B4-BE49-F238E27FC236}">
                <a16:creationId xmlns:a16="http://schemas.microsoft.com/office/drawing/2014/main" id="{A4F7779B-11C3-48E2-9261-45880CB5E86B}"/>
              </a:ext>
            </a:extLst>
          </p:cNvPr>
          <p:cNvCxnSpPr>
            <a:cxnSpLocks/>
          </p:cNvCxnSpPr>
          <p:nvPr/>
        </p:nvCxnSpPr>
        <p:spPr bwMode="gray">
          <a:xfrm>
            <a:off x="2119118" y="0"/>
            <a:ext cx="0" cy="5143500"/>
          </a:xfrm>
          <a:prstGeom prst="line">
            <a:avLst/>
          </a:prstGeom>
          <a:ln w="19050">
            <a:solidFill>
              <a:srgbClr val="42964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495C0B8-F424-39C6-0E1C-56C819C1A82C}"/>
              </a:ext>
            </a:extLst>
          </p:cNvPr>
          <p:cNvSpPr txBox="1"/>
          <p:nvPr/>
        </p:nvSpPr>
        <p:spPr>
          <a:xfrm>
            <a:off x="2163941" y="526414"/>
            <a:ext cx="6780949" cy="4090672"/>
          </a:xfrm>
          <a:prstGeom prst="rect">
            <a:avLst/>
          </a:prstGeom>
          <a:noFill/>
        </p:spPr>
        <p:txBody>
          <a:bodyPr wrap="square" rtlCol="0">
            <a:spAutoFit/>
          </a:bodyPr>
          <a:lstStyle/>
          <a:p>
            <a:pPr marL="377190" lvl="1" indent="-285750">
              <a:lnSpc>
                <a:spcPct val="120000"/>
              </a:lnSpc>
              <a:spcBef>
                <a:spcPts val="0"/>
              </a:spcBef>
              <a:buFont typeface="Wingdings" panose="05000000000000000000" pitchFamily="2" charset="2"/>
              <a:buChar char="Ø"/>
            </a:pPr>
            <a:r>
              <a:rPr lang="en-US" sz="1600">
                <a:latin typeface="Segoe UI Semilight" panose="020B0402040204020203" pitchFamily="34" charset="0"/>
                <a:cs typeface="Segoe UI Semilight" panose="020B0402040204020203" pitchFamily="34" charset="0"/>
              </a:rPr>
              <a:t>All Privacy Policies are available on </a:t>
            </a:r>
            <a:r>
              <a:rPr lang="en-US" sz="1600" err="1">
                <a:latin typeface="Segoe UI Semilight" panose="020B0402040204020203" pitchFamily="34" charset="0"/>
                <a:cs typeface="Segoe UI Semilight" panose="020B0402040204020203" pitchFamily="34" charset="0"/>
              </a:rPr>
              <a:t>PolicyStat</a:t>
            </a:r>
            <a:r>
              <a:rPr lang="en-US" sz="1600">
                <a:latin typeface="Segoe UI Semilight" panose="020B0402040204020203" pitchFamily="34" charset="0"/>
                <a:cs typeface="Segoe UI Semilight" panose="020B0402040204020203" pitchFamily="34" charset="0"/>
              </a:rPr>
              <a:t> </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General Uses and Disclosures </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Rights of Individuals </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Sanctions </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Business Associates </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etc.</a:t>
            </a:r>
            <a:br>
              <a:rPr lang="en-US" sz="1400">
                <a:latin typeface="Segoe UI Semilight" panose="020B0402040204020203" pitchFamily="34" charset="0"/>
                <a:cs typeface="Segoe UI Semilight" panose="020B0402040204020203" pitchFamily="34" charset="0"/>
              </a:rPr>
            </a:br>
            <a:endParaRPr lang="en-US" sz="1400">
              <a:latin typeface="Segoe UI Semilight" panose="020B0402040204020203" pitchFamily="34" charset="0"/>
              <a:cs typeface="Segoe UI Semilight" panose="020B0402040204020203" pitchFamily="34" charset="0"/>
            </a:endParaRPr>
          </a:p>
          <a:p>
            <a:pPr marL="377190" lvl="1" indent="-285750">
              <a:lnSpc>
                <a:spcPct val="120000"/>
              </a:lnSpc>
              <a:spcBef>
                <a:spcPts val="0"/>
              </a:spcBef>
              <a:buFont typeface="Wingdings" panose="05000000000000000000" pitchFamily="2" charset="2"/>
              <a:buChar char="Ø"/>
            </a:pPr>
            <a:r>
              <a:rPr lang="en-US" sz="1600">
                <a:latin typeface="Segoe UI Semilight" panose="020B0402040204020203" pitchFamily="34" charset="0"/>
                <a:cs typeface="Segoe UI Semilight" panose="020B0402040204020203" pitchFamily="34" charset="0"/>
              </a:rPr>
              <a:t>All Security Policies are available on </a:t>
            </a:r>
            <a:r>
              <a:rPr lang="en-US" sz="1600" err="1">
                <a:latin typeface="Segoe UI Semilight" panose="020B0402040204020203" pitchFamily="34" charset="0"/>
                <a:cs typeface="Segoe UI Semilight" panose="020B0402040204020203" pitchFamily="34" charset="0"/>
              </a:rPr>
              <a:t>PolicyStat</a:t>
            </a:r>
            <a:r>
              <a:rPr lang="en-US" sz="1600">
                <a:latin typeface="Segoe UI Semilight" panose="020B0402040204020203" pitchFamily="34" charset="0"/>
                <a:cs typeface="Segoe UI Semilight" panose="020B0402040204020203" pitchFamily="34" charset="0"/>
              </a:rPr>
              <a:t> </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Acceptable Use </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Governing Personal Devices </a:t>
            </a:r>
            <a:br>
              <a:rPr lang="en-US" sz="1400">
                <a:latin typeface="Segoe UI Semilight" panose="020B0402040204020203" pitchFamily="34" charset="0"/>
                <a:cs typeface="Segoe UI Semilight" panose="020B0402040204020203" pitchFamily="34" charset="0"/>
              </a:rPr>
            </a:br>
            <a:endParaRPr lang="en-US" sz="1400">
              <a:latin typeface="Segoe UI Semilight" panose="020B0402040204020203" pitchFamily="34" charset="0"/>
              <a:cs typeface="Segoe UI Semilight" panose="020B0402040204020203" pitchFamily="34" charset="0"/>
            </a:endParaRPr>
          </a:p>
          <a:p>
            <a:pPr marL="377190" lvl="1" indent="-285750">
              <a:lnSpc>
                <a:spcPct val="120000"/>
              </a:lnSpc>
              <a:spcBef>
                <a:spcPts val="0"/>
              </a:spcBef>
              <a:buFont typeface="Wingdings" panose="05000000000000000000" pitchFamily="2" charset="2"/>
              <a:buChar char="Ø"/>
            </a:pPr>
            <a:r>
              <a:rPr lang="en-US" sz="1600">
                <a:latin typeface="Segoe UI Semilight" panose="020B0402040204020203" pitchFamily="34" charset="0"/>
                <a:cs typeface="Segoe UI Semilight" panose="020B0402040204020203" pitchFamily="34" charset="0"/>
              </a:rPr>
              <a:t> Some policies are available through the </a:t>
            </a:r>
            <a:r>
              <a:rPr lang="en-US" sz="1600" b="1">
                <a:latin typeface="Segoe UI Semilight" panose="020B0402040204020203" pitchFamily="34" charset="0"/>
                <a:cs typeface="Segoe UI Semilight" panose="020B0402040204020203" pitchFamily="34" charset="0"/>
              </a:rPr>
              <a:t>Caregiver Service Portal </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Social Media </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Use of Cell Phones and Personal Devices</a:t>
            </a:r>
          </a:p>
          <a:p>
            <a:pPr marL="560070" lvl="3" indent="-285750">
              <a:lnSpc>
                <a:spcPct val="120000"/>
              </a:lnSpc>
              <a:spcBef>
                <a:spcPts val="0"/>
              </a:spcBef>
              <a:buFont typeface="Wingdings" panose="05000000000000000000" pitchFamily="2" charset="2"/>
              <a:buChar char="§"/>
            </a:pPr>
            <a:r>
              <a:rPr lang="en-US" sz="1400">
                <a:latin typeface="Segoe UI Semilight" panose="020B0402040204020203" pitchFamily="34" charset="0"/>
                <a:cs typeface="Segoe UI Semilight" panose="020B0402040204020203" pitchFamily="34" charset="0"/>
              </a:rPr>
              <a:t>Standards of Conduct</a:t>
            </a:r>
            <a:endParaRPr lang="en-US" sz="1600">
              <a:latin typeface="Segoe UI Semilight" panose="020B0402040204020203" pitchFamily="34" charset="0"/>
              <a:cs typeface="Segoe UI Semilight" panose="020B0402040204020203" pitchFamily="34" charset="0"/>
            </a:endParaRPr>
          </a:p>
        </p:txBody>
      </p:sp>
      <p:grpSp>
        <p:nvGrpSpPr>
          <p:cNvPr id="11" name="Group 10">
            <a:extLst>
              <a:ext uri="{FF2B5EF4-FFF2-40B4-BE49-F238E27FC236}">
                <a16:creationId xmlns:a16="http://schemas.microsoft.com/office/drawing/2014/main" id="{B596062C-A7FF-203A-0A85-98BD61DE7660}"/>
              </a:ext>
            </a:extLst>
          </p:cNvPr>
          <p:cNvGrpSpPr/>
          <p:nvPr/>
        </p:nvGrpSpPr>
        <p:grpSpPr>
          <a:xfrm>
            <a:off x="6939116" y="4392339"/>
            <a:ext cx="2057400" cy="575187"/>
            <a:chOff x="6939116" y="287594"/>
            <a:chExt cx="2057400" cy="575187"/>
          </a:xfrm>
        </p:grpSpPr>
        <p:sp>
          <p:nvSpPr>
            <p:cNvPr id="12" name="Rectangle 11">
              <a:extLst>
                <a:ext uri="{FF2B5EF4-FFF2-40B4-BE49-F238E27FC236}">
                  <a16:creationId xmlns:a16="http://schemas.microsoft.com/office/drawing/2014/main" id="{41038B10-FE36-7FA0-D985-47F5CD455CDE}"/>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B6F3EBB8-8C98-2422-35F4-CDE269A25387}"/>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41850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15F60B-0404-4AE3-8DE9-335F06556D57}"/>
              </a:ext>
            </a:extLst>
          </p:cNvPr>
          <p:cNvSpPr/>
          <p:nvPr/>
        </p:nvSpPr>
        <p:spPr>
          <a:xfrm>
            <a:off x="0" y="0"/>
            <a:ext cx="2021949" cy="5143500"/>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2344" y="509950"/>
            <a:ext cx="2119117" cy="3899739"/>
          </a:xfrm>
        </p:spPr>
        <p:txBody>
          <a:bodyPr>
            <a:normAutofit/>
          </a:bodyPr>
          <a:lstStyle/>
          <a:p>
            <a:pPr algn="ctr"/>
            <a:r>
              <a:rPr lang="en-US" sz="2400">
                <a:solidFill>
                  <a:schemeClr val="bg1"/>
                </a:solidFill>
              </a:rPr>
              <a:t>How Core Leaders Support Privacy Compliance </a:t>
            </a:r>
            <a:endParaRPr lang="en-US" sz="2600">
              <a:solidFill>
                <a:schemeClr val="bg1"/>
              </a:solidFill>
            </a:endParaRPr>
          </a:p>
        </p:txBody>
      </p:sp>
      <p:cxnSp>
        <p:nvCxnSpPr>
          <p:cNvPr id="15" name="Straight Connector 14">
            <a:extLst>
              <a:ext uri="{FF2B5EF4-FFF2-40B4-BE49-F238E27FC236}">
                <a16:creationId xmlns:a16="http://schemas.microsoft.com/office/drawing/2014/main" id="{A4F7779B-11C3-48E2-9261-45880CB5E86B}"/>
              </a:ext>
            </a:extLst>
          </p:cNvPr>
          <p:cNvCxnSpPr>
            <a:cxnSpLocks/>
          </p:cNvCxnSpPr>
          <p:nvPr/>
        </p:nvCxnSpPr>
        <p:spPr bwMode="gray">
          <a:xfrm>
            <a:off x="2119118" y="0"/>
            <a:ext cx="0" cy="5143500"/>
          </a:xfrm>
          <a:prstGeom prst="line">
            <a:avLst/>
          </a:prstGeom>
          <a:ln w="19050">
            <a:solidFill>
              <a:srgbClr val="42964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7C984F-409D-1ADE-CADE-8CB2741FA472}"/>
              </a:ext>
            </a:extLst>
          </p:cNvPr>
          <p:cNvSpPr>
            <a:spLocks noGrp="1"/>
          </p:cNvSpPr>
          <p:nvPr>
            <p:ph idx="1"/>
          </p:nvPr>
        </p:nvSpPr>
        <p:spPr>
          <a:xfrm>
            <a:off x="2216288" y="1206603"/>
            <a:ext cx="6588645" cy="2730294"/>
          </a:xfrm>
        </p:spPr>
        <p:txBody>
          <a:bodyPr vert="horz" lIns="0" tIns="45720" rIns="91440" bIns="45720" rtlCol="0" anchor="t">
            <a:normAutofit fontScale="92500" lnSpcReduction="10000"/>
          </a:bodyPr>
          <a:lstStyle/>
          <a:p>
            <a:pPr marL="374650" lvl="1" indent="-164465">
              <a:spcBef>
                <a:spcPts val="600"/>
              </a:spcBef>
              <a:spcAft>
                <a:spcPts val="1000"/>
              </a:spcAft>
              <a:buFont typeface="Wingdings" panose="05000000000000000000" pitchFamily="2" charset="2"/>
              <a:buChar char="Ø"/>
            </a:pPr>
            <a:r>
              <a:rPr lang="en-US" sz="2000">
                <a:solidFill>
                  <a:schemeClr val="tx1"/>
                </a:solidFill>
                <a:latin typeface="Segoe UI Semilight"/>
                <a:cs typeface="Segoe UI Semilight"/>
              </a:rPr>
              <a:t>Tone at the Top - “</a:t>
            </a:r>
            <a:r>
              <a:rPr lang="en-US" sz="2000" b="1">
                <a:solidFill>
                  <a:schemeClr val="tx1"/>
                </a:solidFill>
                <a:latin typeface="Segoe UI Semilight"/>
                <a:cs typeface="Segoe UI Semilight"/>
              </a:rPr>
              <a:t>The Right Thing to Do</a:t>
            </a:r>
            <a:r>
              <a:rPr lang="en-US" sz="2000">
                <a:solidFill>
                  <a:schemeClr val="tx1"/>
                </a:solidFill>
                <a:latin typeface="Segoe UI Semilight"/>
                <a:cs typeface="Segoe UI Semilight"/>
              </a:rPr>
              <a:t>”--</a:t>
            </a:r>
            <a:r>
              <a:rPr lang="en-US" sz="2000" b="1" i="1">
                <a:solidFill>
                  <a:schemeClr val="tx1"/>
                </a:solidFill>
                <a:latin typeface="Segoe UI Semilight"/>
                <a:cs typeface="Segoe UI Semilight"/>
              </a:rPr>
              <a:t>Sacred Space</a:t>
            </a:r>
            <a:endParaRPr lang="en-US" b="1" i="1">
              <a:solidFill>
                <a:schemeClr val="tx1"/>
              </a:solidFill>
            </a:endParaRPr>
          </a:p>
          <a:p>
            <a:pPr lvl="2" indent="-146050">
              <a:spcBef>
                <a:spcPts val="600"/>
              </a:spcBef>
              <a:spcAft>
                <a:spcPts val="1000"/>
              </a:spcAft>
              <a:buFont typeface="Wingdings" panose="05000000000000000000" pitchFamily="2" charset="2"/>
              <a:buChar char="§"/>
            </a:pPr>
            <a:r>
              <a:rPr lang="en-US" sz="1800">
                <a:solidFill>
                  <a:schemeClr val="tx1"/>
                </a:solidFill>
                <a:latin typeface="Segoe UI Semilight"/>
                <a:cs typeface="Segoe UI Semilight"/>
              </a:rPr>
              <a:t>Mission and Values driven approach – our patients expect it</a:t>
            </a:r>
          </a:p>
          <a:p>
            <a:pPr marL="374650" lvl="1" indent="-164465">
              <a:spcBef>
                <a:spcPts val="600"/>
              </a:spcBef>
              <a:spcAft>
                <a:spcPts val="1000"/>
              </a:spcAft>
              <a:buFont typeface="Wingdings" panose="05000000000000000000" pitchFamily="2" charset="2"/>
              <a:buChar char="Ø"/>
            </a:pPr>
            <a:r>
              <a:rPr lang="en-US" sz="2000">
                <a:solidFill>
                  <a:schemeClr val="tx1"/>
                </a:solidFill>
                <a:latin typeface="Segoe UI Semilight"/>
                <a:cs typeface="Segoe UI Semilight"/>
              </a:rPr>
              <a:t>Actionable reinforcement of Providence policies  </a:t>
            </a:r>
            <a:endParaRPr lang="en-US" sz="2000">
              <a:solidFill>
                <a:schemeClr val="tx1"/>
              </a:solidFill>
              <a:latin typeface="Segoe UI Semilight" panose="020B0402040204020203" pitchFamily="34" charset="0"/>
              <a:cs typeface="Segoe UI Semilight" panose="020B0402040204020203" pitchFamily="34" charset="0"/>
            </a:endParaRPr>
          </a:p>
          <a:p>
            <a:pPr marL="374650" lvl="1" indent="-164465">
              <a:spcBef>
                <a:spcPts val="600"/>
              </a:spcBef>
              <a:spcAft>
                <a:spcPts val="1000"/>
              </a:spcAft>
              <a:buFont typeface="Wingdings" panose="05000000000000000000" pitchFamily="2" charset="2"/>
              <a:buChar char="Ø"/>
            </a:pPr>
            <a:r>
              <a:rPr lang="en-US" sz="2000">
                <a:solidFill>
                  <a:schemeClr val="tx1"/>
                </a:solidFill>
                <a:latin typeface="Segoe UI Semilight"/>
                <a:cs typeface="Segoe UI Semilight"/>
              </a:rPr>
              <a:t>No bias approach to promoting awareness and holding caregivers accountable</a:t>
            </a:r>
          </a:p>
          <a:p>
            <a:pPr marL="374650" lvl="1" indent="-164465">
              <a:spcBef>
                <a:spcPts val="600"/>
              </a:spcBef>
              <a:spcAft>
                <a:spcPts val="1000"/>
              </a:spcAft>
              <a:buFont typeface="Wingdings" panose="05000000000000000000" pitchFamily="2" charset="2"/>
              <a:buChar char="Ø"/>
            </a:pPr>
            <a:r>
              <a:rPr lang="en-US" sz="2000">
                <a:solidFill>
                  <a:schemeClr val="tx1"/>
                </a:solidFill>
                <a:latin typeface="Segoe UI Semilight"/>
                <a:cs typeface="Segoe UI Semilight"/>
              </a:rPr>
              <a:t>Personalize the Risk (caregiver families are patients too) </a:t>
            </a:r>
            <a:endParaRPr lang="en-US" sz="2000">
              <a:solidFill>
                <a:schemeClr val="tx1"/>
              </a:solidFill>
              <a:latin typeface="Segoe UI Semilight" panose="020B0402040204020203" pitchFamily="34" charset="0"/>
              <a:cs typeface="Segoe UI Semilight" panose="020B0402040204020203" pitchFamily="34" charset="0"/>
            </a:endParaRPr>
          </a:p>
          <a:p>
            <a:pPr marL="374650" lvl="1" indent="-164465">
              <a:spcBef>
                <a:spcPts val="600"/>
              </a:spcBef>
              <a:spcAft>
                <a:spcPts val="1000"/>
              </a:spcAft>
              <a:buFont typeface="Wingdings" panose="05000000000000000000" pitchFamily="2" charset="2"/>
              <a:buChar char="Ø"/>
            </a:pPr>
            <a:endParaRPr lang="en-US" sz="2000">
              <a:solidFill>
                <a:schemeClr val="tx1"/>
              </a:solidFill>
              <a:latin typeface="Segoe UI Semilight" panose="020B0402040204020203" pitchFamily="34" charset="0"/>
              <a:cs typeface="Segoe UI Semilight" panose="020B0402040204020203" pitchFamily="34" charset="0"/>
            </a:endParaRPr>
          </a:p>
          <a:p>
            <a:pPr marL="374650" lvl="1" indent="-164465">
              <a:spcBef>
                <a:spcPts val="600"/>
              </a:spcBef>
              <a:spcAft>
                <a:spcPts val="1000"/>
              </a:spcAft>
              <a:buFont typeface="Wingdings" panose="05000000000000000000" pitchFamily="2" charset="2"/>
              <a:buChar char="Ø"/>
            </a:pPr>
            <a:endParaRPr lang="en-US" sz="2000">
              <a:solidFill>
                <a:schemeClr val="tx1"/>
              </a:solidFill>
              <a:latin typeface="Segoe UI Semilight" panose="020B0402040204020203" pitchFamily="34" charset="0"/>
              <a:cs typeface="Segoe UI Semilight" panose="020B0402040204020203" pitchFamily="34" charset="0"/>
            </a:endParaRPr>
          </a:p>
          <a:p>
            <a:pPr marL="374650" lvl="1" indent="-164465">
              <a:spcBef>
                <a:spcPts val="600"/>
              </a:spcBef>
              <a:spcAft>
                <a:spcPts val="1000"/>
              </a:spcAft>
              <a:buFont typeface="Wingdings" panose="05000000000000000000" pitchFamily="2" charset="2"/>
              <a:buChar char="Ø"/>
            </a:pPr>
            <a:endParaRPr lang="en-US" sz="2000">
              <a:solidFill>
                <a:schemeClr val="tx1"/>
              </a:solidFill>
              <a:latin typeface="Segoe UI Semilight" panose="020B0402040204020203" pitchFamily="34" charset="0"/>
              <a:cs typeface="Segoe UI Semilight" panose="020B0402040204020203" pitchFamily="34" charset="0"/>
            </a:endParaRPr>
          </a:p>
          <a:p>
            <a:pPr marL="164465" indent="-164465">
              <a:buFont typeface="Wingdings" panose="05000000000000000000" pitchFamily="2" charset="2"/>
              <a:buChar char="Ø"/>
            </a:pPr>
            <a:endParaRPr lang="en-US" sz="1800">
              <a:solidFill>
                <a:schemeClr val="tx1"/>
              </a:solidFill>
            </a:endParaRPr>
          </a:p>
        </p:txBody>
      </p:sp>
      <p:grpSp>
        <p:nvGrpSpPr>
          <p:cNvPr id="8" name="Group 7">
            <a:extLst>
              <a:ext uri="{FF2B5EF4-FFF2-40B4-BE49-F238E27FC236}">
                <a16:creationId xmlns:a16="http://schemas.microsoft.com/office/drawing/2014/main" id="{7DFD3330-B6D5-1376-5592-C71B4EE08D76}"/>
              </a:ext>
            </a:extLst>
          </p:cNvPr>
          <p:cNvGrpSpPr/>
          <p:nvPr/>
        </p:nvGrpSpPr>
        <p:grpSpPr>
          <a:xfrm>
            <a:off x="6939116" y="4392339"/>
            <a:ext cx="2057400" cy="575187"/>
            <a:chOff x="6939116" y="287594"/>
            <a:chExt cx="2057400" cy="575187"/>
          </a:xfrm>
        </p:grpSpPr>
        <p:sp>
          <p:nvSpPr>
            <p:cNvPr id="10" name="Rectangle 9">
              <a:extLst>
                <a:ext uri="{FF2B5EF4-FFF2-40B4-BE49-F238E27FC236}">
                  <a16:creationId xmlns:a16="http://schemas.microsoft.com/office/drawing/2014/main" id="{75EA26F0-FAEB-7CF5-BA66-21D18924DB33}"/>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A1A28A88-A4DB-4C86-63AC-FC386096CCF8}"/>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1019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9268" y="1235929"/>
            <a:ext cx="8325465" cy="3352800"/>
          </a:xfrm>
          <a:prstGeom prst="rect">
            <a:avLst/>
          </a:prstGeom>
        </p:spPr>
        <p:txBody>
          <a:bodyPr vert="horz" lIns="0" tIns="45720" rIns="91440" bIns="45720" rtlCol="0">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800"/>
              </a:spcAft>
              <a:buNone/>
            </a:pPr>
            <a:r>
              <a:rPr lang="en-US" altLang="en-US" b="1">
                <a:solidFill>
                  <a:srgbClr val="429644"/>
                </a:solidFill>
                <a:latin typeface="Segoe UI Semilight" panose="020B0402040204020203" pitchFamily="34" charset="0"/>
                <a:ea typeface="Verdana" pitchFamily="34" charset="0"/>
                <a:cs typeface="Segoe UI Semilight" panose="020B0402040204020203" pitchFamily="34" charset="0"/>
              </a:rPr>
              <a:t>IMMEDIATELY</a:t>
            </a:r>
            <a:r>
              <a:rPr lang="en-US" altLang="en-US">
                <a:latin typeface="Segoe UI Semilight" panose="020B0402040204020203" pitchFamily="34" charset="0"/>
                <a:ea typeface="Verdana" pitchFamily="34" charset="0"/>
                <a:cs typeface="Segoe UI Semilight" panose="020B0402040204020203" pitchFamily="34" charset="0"/>
              </a:rPr>
              <a:t> </a:t>
            </a:r>
          </a:p>
          <a:p>
            <a:pPr marL="0" indent="0" algn="ctr">
              <a:spcBef>
                <a:spcPts val="0"/>
              </a:spcBef>
              <a:spcAft>
                <a:spcPts val="600"/>
              </a:spcAft>
              <a:buNone/>
            </a:pPr>
            <a:endParaRPr lang="en-US" altLang="en-US">
              <a:latin typeface="Segoe UI Semilight" panose="020B0402040204020203" pitchFamily="34" charset="0"/>
              <a:ea typeface="Verdana" pitchFamily="34" charset="0"/>
              <a:cs typeface="Segoe UI Semilight" panose="020B0402040204020203" pitchFamily="34" charset="0"/>
            </a:endParaRPr>
          </a:p>
          <a:p>
            <a:pPr marL="0" indent="0" algn="ctr">
              <a:spcBef>
                <a:spcPts val="600"/>
              </a:spcBef>
              <a:spcAft>
                <a:spcPts val="6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Report all privacy concerns, questions, or incidents to your manager; </a:t>
            </a:r>
          </a:p>
          <a:p>
            <a:pPr marL="0" indent="0" algn="ctr">
              <a:spcBef>
                <a:spcPts val="600"/>
              </a:spcBef>
              <a:spcAft>
                <a:spcPts val="600"/>
              </a:spcAft>
              <a:buNone/>
            </a:pP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or contact the 24/7 </a:t>
            </a:r>
            <a:r>
              <a:rPr lang="en-US" altLang="en-US" b="1">
                <a:solidFill>
                  <a:schemeClr val="tx1"/>
                </a:solidFill>
                <a:latin typeface="Segoe UI Semilight" panose="020B0402040204020203" pitchFamily="34" charset="0"/>
                <a:ea typeface="Verdana" pitchFamily="34" charset="0"/>
                <a:cs typeface="Segoe UI Semilight" panose="020B0402040204020203" pitchFamily="34" charset="0"/>
              </a:rPr>
              <a:t>Providence Integrity Hotline </a:t>
            </a:r>
            <a:r>
              <a:rPr lang="en-US" altLang="en-US">
                <a:solidFill>
                  <a:schemeClr val="tx1"/>
                </a:solidFill>
                <a:latin typeface="Segoe UI Semilight" panose="020B0402040204020203" pitchFamily="34" charset="0"/>
                <a:ea typeface="Verdana" pitchFamily="34" charset="0"/>
                <a:cs typeface="Segoe UI Semilight" panose="020B0402040204020203" pitchFamily="34" charset="0"/>
              </a:rPr>
              <a:t>at (888)294-8455, or submit a report online at </a:t>
            </a:r>
            <a:r>
              <a:rPr lang="en-US" sz="1800" u="sng">
                <a:solidFill>
                  <a:srgbClr val="0072BC"/>
                </a:solidFill>
                <a:effectLst/>
                <a:latin typeface="Verdana" panose="020B0604030504040204" pitchFamily="34" charset="0"/>
                <a:ea typeface="Calibri" panose="020F0502020204030204" pitchFamily="34" charset="0"/>
                <a:cs typeface="Calibri" panose="020F0502020204030204" pitchFamily="34" charset="0"/>
                <a:hlinkClick r:id="rId2"/>
              </a:rPr>
              <a:t>http://www.integrityonline.ethicspoint.com/</a:t>
            </a:r>
            <a:endParaRPr lang="en-US" altLang="en-US">
              <a:latin typeface="Segoe UI Semilight" panose="020B0402040204020203" pitchFamily="34" charset="0"/>
              <a:ea typeface="Verdana" pitchFamily="34" charset="0"/>
              <a:cs typeface="Segoe UI Semilight" panose="020B0402040204020203" pitchFamily="34" charset="0"/>
            </a:endParaRPr>
          </a:p>
        </p:txBody>
      </p:sp>
      <p:sp>
        <p:nvSpPr>
          <p:cNvPr id="6"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Your Ethical Duty to Report</a:t>
            </a:r>
          </a:p>
        </p:txBody>
      </p:sp>
      <p:cxnSp>
        <p:nvCxnSpPr>
          <p:cNvPr id="7" name="Straight Connector 6"/>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793593"/>
            <a:ext cx="457200" cy="315468"/>
          </a:xfrm>
          <a:prstGeom prst="rect">
            <a:avLst/>
          </a:prstGeom>
        </p:spPr>
      </p:pic>
      <p:grpSp>
        <p:nvGrpSpPr>
          <p:cNvPr id="2" name="Group 1">
            <a:extLst>
              <a:ext uri="{FF2B5EF4-FFF2-40B4-BE49-F238E27FC236}">
                <a16:creationId xmlns:a16="http://schemas.microsoft.com/office/drawing/2014/main" id="{C4CCA3E6-71B6-E577-6CC8-3FBC01D585A8}"/>
              </a:ext>
            </a:extLst>
          </p:cNvPr>
          <p:cNvGrpSpPr/>
          <p:nvPr/>
        </p:nvGrpSpPr>
        <p:grpSpPr>
          <a:xfrm>
            <a:off x="6939116" y="4392339"/>
            <a:ext cx="2057400" cy="575187"/>
            <a:chOff x="6939116" y="287594"/>
            <a:chExt cx="2057400" cy="575187"/>
          </a:xfrm>
        </p:grpSpPr>
        <p:sp>
          <p:nvSpPr>
            <p:cNvPr id="3" name="Rectangle 2">
              <a:extLst>
                <a:ext uri="{FF2B5EF4-FFF2-40B4-BE49-F238E27FC236}">
                  <a16:creationId xmlns:a16="http://schemas.microsoft.com/office/drawing/2014/main" id="{E46517AB-9390-746A-324B-9B4A8123DC9F}"/>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C7D66CA2-55BE-A925-4DAE-3B58155F49E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581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566F52-6100-F23E-C228-6007C309BB34}"/>
              </a:ext>
            </a:extLst>
          </p:cNvPr>
          <p:cNvSpPr/>
          <p:nvPr/>
        </p:nvSpPr>
        <p:spPr>
          <a:xfrm>
            <a:off x="-1" y="0"/>
            <a:ext cx="9143999" cy="875211"/>
          </a:xfrm>
          <a:prstGeom prst="rect">
            <a:avLst/>
          </a:prstGeom>
          <a:solidFill>
            <a:srgbClr val="4296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a:cxnSpLocks/>
          </p:cNvCxnSpPr>
          <p:nvPr/>
        </p:nvCxnSpPr>
        <p:spPr bwMode="gray">
          <a:xfrm>
            <a:off x="1695536" y="1119933"/>
            <a:ext cx="0" cy="3636169"/>
          </a:xfrm>
          <a:prstGeom prst="line">
            <a:avLst/>
          </a:prstGeom>
          <a:ln w="19050">
            <a:solidFill>
              <a:srgbClr val="42964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6216642-C139-9054-E300-DC80AC3836D8}"/>
              </a:ext>
            </a:extLst>
          </p:cNvPr>
          <p:cNvSpPr>
            <a:spLocks noGrp="1"/>
          </p:cNvSpPr>
          <p:nvPr>
            <p:ph type="title"/>
          </p:nvPr>
        </p:nvSpPr>
        <p:spPr>
          <a:xfrm>
            <a:off x="457200" y="0"/>
            <a:ext cx="8229600" cy="983270"/>
          </a:xfrm>
        </p:spPr>
        <p:txBody>
          <a:bodyPr>
            <a:normAutofit/>
          </a:bodyPr>
          <a:lstStyle/>
          <a:p>
            <a:pPr algn="ctr"/>
            <a:r>
              <a:rPr lang="en-US" sz="2800">
                <a:solidFill>
                  <a:srgbClr val="00338E"/>
                </a:solidFill>
              </a:rPr>
              <a:t>Statistics</a:t>
            </a:r>
          </a:p>
        </p:txBody>
      </p:sp>
      <p:sp>
        <p:nvSpPr>
          <p:cNvPr id="13" name="TextBox 12">
            <a:extLst>
              <a:ext uri="{FF2B5EF4-FFF2-40B4-BE49-F238E27FC236}">
                <a16:creationId xmlns:a16="http://schemas.microsoft.com/office/drawing/2014/main" id="{C5F845C3-2BD4-2DF0-79BF-5E4A81AB0DBF}"/>
              </a:ext>
            </a:extLst>
          </p:cNvPr>
          <p:cNvSpPr txBox="1"/>
          <p:nvPr/>
        </p:nvSpPr>
        <p:spPr>
          <a:xfrm>
            <a:off x="1709508" y="1501726"/>
            <a:ext cx="7232017" cy="2421176"/>
          </a:xfrm>
          <a:prstGeom prst="rect">
            <a:avLst/>
          </a:prstGeom>
          <a:noFill/>
        </p:spPr>
        <p:txBody>
          <a:bodyPr wrap="square" rtlCol="0">
            <a:spAutoFit/>
          </a:bodyPr>
          <a:lstStyle/>
          <a:p>
            <a:pPr>
              <a:spcBef>
                <a:spcPts val="600"/>
              </a:spcBef>
              <a:spcAft>
                <a:spcPts val="1000"/>
              </a:spcAft>
            </a:pPr>
            <a:r>
              <a:rPr lang="en-US" b="1">
                <a:latin typeface="Segoe UI Semilight" panose="020B0402040204020203" pitchFamily="34" charset="0"/>
                <a:cs typeface="Segoe UI Semilight" panose="020B0402040204020203" pitchFamily="34" charset="0"/>
              </a:rPr>
              <a:t>Survey of 1000 patients in 2022</a:t>
            </a:r>
          </a:p>
          <a:p>
            <a:pPr marL="285750" indent="-285750">
              <a:spcBef>
                <a:spcPts val="600"/>
              </a:spcBef>
              <a:spcAft>
                <a:spcPts val="1000"/>
              </a:spcAft>
              <a:buFont typeface="Wingdings" panose="05000000000000000000" pitchFamily="2" charset="2"/>
              <a:buChar char="Ø"/>
            </a:pPr>
            <a:r>
              <a:rPr lang="en-US" sz="1600">
                <a:latin typeface="Segoe UI Semilight" panose="020B0402040204020203" pitchFamily="34" charset="0"/>
                <a:cs typeface="Segoe UI Semilight" panose="020B0402040204020203" pitchFamily="34" charset="0"/>
              </a:rPr>
              <a:t>75% expressed concern about protecting privacy of personal health care data</a:t>
            </a:r>
          </a:p>
          <a:p>
            <a:pPr marL="285750" indent="-285750">
              <a:spcBef>
                <a:spcPts val="600"/>
              </a:spcBef>
              <a:spcAft>
                <a:spcPts val="1000"/>
              </a:spcAft>
              <a:buFont typeface="Wingdings" panose="05000000000000000000" pitchFamily="2" charset="2"/>
              <a:buChar char="Ø"/>
            </a:pPr>
            <a:r>
              <a:rPr lang="en-US" sz="1600">
                <a:latin typeface="Segoe UI Semilight" panose="020B0402040204020203" pitchFamily="34" charset="0"/>
                <a:cs typeface="Segoe UI Semilight" panose="020B0402040204020203" pitchFamily="34" charset="0"/>
              </a:rPr>
              <a:t>Most comfortable with physicians and hospitals having access but least comfortable with social media, employers and technology companies</a:t>
            </a:r>
          </a:p>
          <a:p>
            <a:pPr marL="285750" indent="-285750">
              <a:spcBef>
                <a:spcPts val="600"/>
              </a:spcBef>
              <a:spcAft>
                <a:spcPts val="1000"/>
              </a:spcAft>
              <a:buFont typeface="Wingdings" panose="05000000000000000000" pitchFamily="2" charset="2"/>
              <a:buChar char="Ø"/>
            </a:pPr>
            <a:r>
              <a:rPr lang="en-US" sz="1600">
                <a:latin typeface="Segoe UI Semilight" panose="020B0402040204020203" pitchFamily="34" charset="0"/>
                <a:cs typeface="Segoe UI Semilight" panose="020B0402040204020203" pitchFamily="34" charset="0"/>
              </a:rPr>
              <a:t>56% of patients concerned about discriminatory use of PHI for employment</a:t>
            </a:r>
          </a:p>
          <a:p>
            <a:pPr marL="285750" indent="-285750">
              <a:spcBef>
                <a:spcPts val="600"/>
              </a:spcBef>
              <a:spcAft>
                <a:spcPts val="1000"/>
              </a:spcAft>
              <a:buFont typeface="Wingdings" panose="05000000000000000000" pitchFamily="2" charset="2"/>
              <a:buChar char="Ø"/>
            </a:pPr>
            <a:r>
              <a:rPr lang="en-US" sz="1600">
                <a:latin typeface="Segoe UI Semilight" panose="020B0402040204020203" pitchFamily="34" charset="0"/>
                <a:cs typeface="Segoe UI Semilight" panose="020B0402040204020203" pitchFamily="34" charset="0"/>
              </a:rPr>
              <a:t>64% concerned about insurance exclusion</a:t>
            </a:r>
          </a:p>
        </p:txBody>
      </p:sp>
      <p:grpSp>
        <p:nvGrpSpPr>
          <p:cNvPr id="14" name="Group 13">
            <a:extLst>
              <a:ext uri="{FF2B5EF4-FFF2-40B4-BE49-F238E27FC236}">
                <a16:creationId xmlns:a16="http://schemas.microsoft.com/office/drawing/2014/main" id="{1E3D685A-1DD5-8832-72A5-D6ED0813D0FD}"/>
              </a:ext>
            </a:extLst>
          </p:cNvPr>
          <p:cNvGrpSpPr/>
          <p:nvPr/>
        </p:nvGrpSpPr>
        <p:grpSpPr>
          <a:xfrm>
            <a:off x="555065" y="1119932"/>
            <a:ext cx="914400" cy="3636170"/>
            <a:chOff x="555065" y="950118"/>
            <a:chExt cx="914400" cy="3636170"/>
          </a:xfrm>
        </p:grpSpPr>
        <p:pic>
          <p:nvPicPr>
            <p:cNvPr id="15" name="Picture 2" descr="Privacy - Free security icons">
              <a:extLst>
                <a:ext uri="{FF2B5EF4-FFF2-40B4-BE49-F238E27FC236}">
                  <a16:creationId xmlns:a16="http://schemas.microsoft.com/office/drawing/2014/main" id="{7CDBBE7A-6C93-3A35-5F33-82B33FAC8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65" y="95011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ot visible interface symbol of an - User Interface &amp; Gesture Icons">
              <a:extLst>
                <a:ext uri="{FF2B5EF4-FFF2-40B4-BE49-F238E27FC236}">
                  <a16:creationId xmlns:a16="http://schemas.microsoft.com/office/drawing/2014/main" id="{FA0685E3-F970-9F23-EC49-012F5E9A1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65" y="231100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Multiple users silhouette free vector icons designed by Freepik | Free  icons, People icon, Icon download free">
              <a:extLst>
                <a:ext uri="{FF2B5EF4-FFF2-40B4-BE49-F238E27FC236}">
                  <a16:creationId xmlns:a16="http://schemas.microsoft.com/office/drawing/2014/main" id="{FA13210B-C97E-D737-8690-53848747A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65" y="3671888"/>
              <a:ext cx="914400" cy="9144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Connector 2">
            <a:extLst>
              <a:ext uri="{FF2B5EF4-FFF2-40B4-BE49-F238E27FC236}">
                <a16:creationId xmlns:a16="http://schemas.microsoft.com/office/drawing/2014/main" id="{34F5C9B2-1BDA-3B9B-B3A8-D144B8044ADA}"/>
              </a:ext>
            </a:extLst>
          </p:cNvPr>
          <p:cNvCxnSpPr/>
          <p:nvPr/>
        </p:nvCxnSpPr>
        <p:spPr>
          <a:xfrm>
            <a:off x="0" y="950119"/>
            <a:ext cx="9143998" cy="0"/>
          </a:xfrm>
          <a:prstGeom prst="line">
            <a:avLst/>
          </a:prstGeom>
          <a:ln>
            <a:solidFill>
              <a:srgbClr val="00338E"/>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5E9E041-5347-6FFF-2556-F9874ADA19D4}"/>
              </a:ext>
            </a:extLst>
          </p:cNvPr>
          <p:cNvSpPr txBox="1"/>
          <p:nvPr/>
        </p:nvSpPr>
        <p:spPr>
          <a:xfrm>
            <a:off x="1709508" y="4434840"/>
            <a:ext cx="2287723" cy="261610"/>
          </a:xfrm>
          <a:prstGeom prst="rect">
            <a:avLst/>
          </a:prstGeom>
          <a:noFill/>
        </p:spPr>
        <p:txBody>
          <a:bodyPr wrap="square" rtlCol="0">
            <a:spAutoFit/>
          </a:bodyPr>
          <a:lstStyle/>
          <a:p>
            <a:r>
              <a:rPr lang="en-US" sz="1100" i="1">
                <a:latin typeface="Segoe UI Semilight" panose="020B0402040204020203" pitchFamily="34" charset="0"/>
                <a:cs typeface="Segoe UI Semilight" panose="020B0402040204020203" pitchFamily="34" charset="0"/>
              </a:rPr>
              <a:t>Savvy Corporation 2022 AMA</a:t>
            </a:r>
          </a:p>
        </p:txBody>
      </p:sp>
      <p:grpSp>
        <p:nvGrpSpPr>
          <p:cNvPr id="6" name="Group 5">
            <a:extLst>
              <a:ext uri="{FF2B5EF4-FFF2-40B4-BE49-F238E27FC236}">
                <a16:creationId xmlns:a16="http://schemas.microsoft.com/office/drawing/2014/main" id="{DD25B595-4672-46E3-162C-3E5960B4DB19}"/>
              </a:ext>
            </a:extLst>
          </p:cNvPr>
          <p:cNvGrpSpPr/>
          <p:nvPr/>
        </p:nvGrpSpPr>
        <p:grpSpPr>
          <a:xfrm>
            <a:off x="6939116" y="4392339"/>
            <a:ext cx="2057400" cy="575187"/>
            <a:chOff x="6939116" y="287594"/>
            <a:chExt cx="2057400" cy="575187"/>
          </a:xfrm>
        </p:grpSpPr>
        <p:sp>
          <p:nvSpPr>
            <p:cNvPr id="7" name="Rectangle 6">
              <a:extLst>
                <a:ext uri="{FF2B5EF4-FFF2-40B4-BE49-F238E27FC236}">
                  <a16:creationId xmlns:a16="http://schemas.microsoft.com/office/drawing/2014/main" id="{4AE9446A-2D12-B997-F8C5-EBB67ECB2BD5}"/>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D335C24C-AC77-3DC5-850F-2F8804B7EDD0}"/>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986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723C27-B2BF-5F6F-EC47-F50EA3981012}"/>
              </a:ext>
            </a:extLst>
          </p:cNvPr>
          <p:cNvSpPr/>
          <p:nvPr/>
        </p:nvSpPr>
        <p:spPr>
          <a:xfrm>
            <a:off x="-1" y="0"/>
            <a:ext cx="9143999" cy="875211"/>
          </a:xfrm>
          <a:prstGeom prst="rect">
            <a:avLst/>
          </a:prstGeom>
          <a:solidFill>
            <a:srgbClr val="4296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a:cxnSpLocks/>
          </p:cNvCxnSpPr>
          <p:nvPr/>
        </p:nvCxnSpPr>
        <p:spPr bwMode="gray">
          <a:xfrm>
            <a:off x="1695536" y="1106871"/>
            <a:ext cx="0" cy="3636169"/>
          </a:xfrm>
          <a:prstGeom prst="line">
            <a:avLst/>
          </a:prstGeom>
          <a:ln w="19050">
            <a:solidFill>
              <a:srgbClr val="42964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A1723ED-CA8D-EAC6-F002-545335A2BBA6}"/>
              </a:ext>
            </a:extLst>
          </p:cNvPr>
          <p:cNvSpPr>
            <a:spLocks noGrp="1"/>
          </p:cNvSpPr>
          <p:nvPr>
            <p:ph type="title"/>
          </p:nvPr>
        </p:nvSpPr>
        <p:spPr>
          <a:xfrm>
            <a:off x="457200" y="65577"/>
            <a:ext cx="8229600" cy="983270"/>
          </a:xfrm>
        </p:spPr>
        <p:txBody>
          <a:bodyPr>
            <a:normAutofit/>
          </a:bodyPr>
          <a:lstStyle/>
          <a:p>
            <a:pPr algn="ctr"/>
            <a:r>
              <a:rPr lang="en-US" sz="2800">
                <a:solidFill>
                  <a:srgbClr val="00338E"/>
                </a:solidFill>
              </a:rPr>
              <a:t>Our Commitment to Patient Privacy</a:t>
            </a:r>
          </a:p>
        </p:txBody>
      </p:sp>
      <p:sp>
        <p:nvSpPr>
          <p:cNvPr id="6" name="TextBox 5">
            <a:extLst>
              <a:ext uri="{FF2B5EF4-FFF2-40B4-BE49-F238E27FC236}">
                <a16:creationId xmlns:a16="http://schemas.microsoft.com/office/drawing/2014/main" id="{3F948D03-C179-640B-5455-F9EF3208C94E}"/>
              </a:ext>
            </a:extLst>
          </p:cNvPr>
          <p:cNvSpPr txBox="1"/>
          <p:nvPr/>
        </p:nvSpPr>
        <p:spPr>
          <a:xfrm>
            <a:off x="1693070" y="1842607"/>
            <a:ext cx="6993730" cy="2164695"/>
          </a:xfrm>
          <a:prstGeom prst="rect">
            <a:avLst/>
          </a:prstGeom>
          <a:noFill/>
        </p:spPr>
        <p:txBody>
          <a:bodyPr wrap="square" rtlCol="0">
            <a:spAutoFit/>
          </a:bodyPr>
          <a:lstStyle/>
          <a:p>
            <a:pPr marL="285750" indent="-285750">
              <a:spcBef>
                <a:spcPts val="600"/>
              </a:spcBef>
              <a:spcAft>
                <a:spcPts val="1000"/>
              </a:spcAft>
              <a:buFont typeface="Wingdings" panose="05000000000000000000" pitchFamily="2" charset="2"/>
              <a:buChar char="Ø"/>
            </a:pPr>
            <a:r>
              <a:rPr lang="en-US">
                <a:latin typeface="Segoe UI Semilight" panose="020B0402040204020203" pitchFamily="34" charset="0"/>
                <a:cs typeface="Segoe UI Semilight" panose="020B0402040204020203" pitchFamily="34" charset="0"/>
              </a:rPr>
              <a:t>Providence has an obligation to safeguard patients’ health information</a:t>
            </a:r>
          </a:p>
          <a:p>
            <a:pPr marL="285750" indent="-285750">
              <a:spcBef>
                <a:spcPts val="600"/>
              </a:spcBef>
              <a:spcAft>
                <a:spcPts val="1000"/>
              </a:spcAft>
              <a:buFont typeface="Wingdings" panose="05000000000000000000" pitchFamily="2" charset="2"/>
              <a:buChar char="Ø"/>
            </a:pPr>
            <a:r>
              <a:rPr lang="en-US">
                <a:latin typeface="Segoe UI Semilight" panose="020B0402040204020203" pitchFamily="34" charset="0"/>
                <a:cs typeface="Segoe UI Semilight" panose="020B0402040204020203" pitchFamily="34" charset="0"/>
              </a:rPr>
              <a:t>HIPAA/HITECH applies to all written, verbal and electronic health information</a:t>
            </a:r>
          </a:p>
          <a:p>
            <a:pPr marL="285750" indent="-285750">
              <a:spcBef>
                <a:spcPts val="600"/>
              </a:spcBef>
              <a:spcAft>
                <a:spcPts val="1000"/>
              </a:spcAft>
              <a:buFont typeface="Wingdings" panose="05000000000000000000" pitchFamily="2" charset="2"/>
              <a:buChar char="Ø"/>
            </a:pPr>
            <a:r>
              <a:rPr lang="en-US">
                <a:latin typeface="Segoe UI Semilight" panose="020B0402040204020203" pitchFamily="34" charset="0"/>
                <a:cs typeface="Segoe UI Semilight" panose="020B0402040204020203" pitchFamily="34" charset="0"/>
              </a:rPr>
              <a:t>All workforce members need to know what protected health information (PHI) is and how to use it</a:t>
            </a:r>
          </a:p>
        </p:txBody>
      </p:sp>
      <p:grpSp>
        <p:nvGrpSpPr>
          <p:cNvPr id="7" name="Group 6">
            <a:extLst>
              <a:ext uri="{FF2B5EF4-FFF2-40B4-BE49-F238E27FC236}">
                <a16:creationId xmlns:a16="http://schemas.microsoft.com/office/drawing/2014/main" id="{B00348C2-0265-64FF-48B1-F29851F29FDD}"/>
              </a:ext>
            </a:extLst>
          </p:cNvPr>
          <p:cNvGrpSpPr/>
          <p:nvPr/>
        </p:nvGrpSpPr>
        <p:grpSpPr>
          <a:xfrm>
            <a:off x="555065" y="1106870"/>
            <a:ext cx="914400" cy="3636170"/>
            <a:chOff x="555065" y="950118"/>
            <a:chExt cx="914400" cy="3636170"/>
          </a:xfrm>
        </p:grpSpPr>
        <p:pic>
          <p:nvPicPr>
            <p:cNvPr id="8" name="Picture 2" descr="Privacy - Free security icons">
              <a:extLst>
                <a:ext uri="{FF2B5EF4-FFF2-40B4-BE49-F238E27FC236}">
                  <a16:creationId xmlns:a16="http://schemas.microsoft.com/office/drawing/2014/main" id="{C2BD6E97-F7E3-3462-5822-26F157DE2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65" y="95011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Not visible interface symbol of an - User Interface &amp; Gesture Icons">
              <a:extLst>
                <a:ext uri="{FF2B5EF4-FFF2-40B4-BE49-F238E27FC236}">
                  <a16:creationId xmlns:a16="http://schemas.microsoft.com/office/drawing/2014/main" id="{0069D352-3868-5967-ECCF-3A6A4028B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65" y="231100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ultiple users silhouette free vector icons designed by Freepik | Free  icons, People icon, Icon download free">
              <a:extLst>
                <a:ext uri="{FF2B5EF4-FFF2-40B4-BE49-F238E27FC236}">
                  <a16:creationId xmlns:a16="http://schemas.microsoft.com/office/drawing/2014/main" id="{0F5B5A78-8317-2A69-762D-8B63B7DAA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65" y="3671888"/>
              <a:ext cx="914400" cy="9144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Connector 2">
            <a:extLst>
              <a:ext uri="{FF2B5EF4-FFF2-40B4-BE49-F238E27FC236}">
                <a16:creationId xmlns:a16="http://schemas.microsoft.com/office/drawing/2014/main" id="{C159E862-7CA3-3779-13EC-62E99DC46DFD}"/>
              </a:ext>
            </a:extLst>
          </p:cNvPr>
          <p:cNvCxnSpPr/>
          <p:nvPr/>
        </p:nvCxnSpPr>
        <p:spPr>
          <a:xfrm>
            <a:off x="0" y="950119"/>
            <a:ext cx="9143998" cy="0"/>
          </a:xfrm>
          <a:prstGeom prst="line">
            <a:avLst/>
          </a:prstGeom>
          <a:ln>
            <a:solidFill>
              <a:srgbClr val="00338E"/>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8A8AEBD6-CAB7-1EC8-B08D-00BA8C5FE67D}"/>
              </a:ext>
            </a:extLst>
          </p:cNvPr>
          <p:cNvGrpSpPr/>
          <p:nvPr/>
        </p:nvGrpSpPr>
        <p:grpSpPr>
          <a:xfrm>
            <a:off x="6939116" y="4392339"/>
            <a:ext cx="2057400" cy="575187"/>
            <a:chOff x="6939116" y="287594"/>
            <a:chExt cx="2057400" cy="575187"/>
          </a:xfrm>
        </p:grpSpPr>
        <p:sp>
          <p:nvSpPr>
            <p:cNvPr id="12" name="Rectangle 11">
              <a:extLst>
                <a:ext uri="{FF2B5EF4-FFF2-40B4-BE49-F238E27FC236}">
                  <a16:creationId xmlns:a16="http://schemas.microsoft.com/office/drawing/2014/main" id="{FBC44DAE-2507-B8DF-B96B-F556203FBFD2}"/>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629036FF-BE39-3CD2-0727-C6A8B747124C}"/>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108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4168" y="817432"/>
            <a:ext cx="8658497" cy="4112012"/>
          </a:xfrm>
          <a:prstGeom prst="rect">
            <a:avLst/>
          </a:prstGeom>
        </p:spPr>
        <p:txBody>
          <a:bodyPr vert="horz" lIns="0" tIns="45720" rIns="91440" bIns="45720" numCol="2" rtlCol="0" anchor="t">
            <a:noAutofit/>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457200" algn="l" defTabSz="457200" rtl="0" eaLnBrk="1" fontAlgn="auto" latinLnBrk="0" hangingPunct="1">
              <a:lnSpc>
                <a:spcPct val="100000"/>
              </a:lnSpc>
              <a:spcBef>
                <a:spcPts val="0"/>
              </a:spcBef>
              <a:spcAft>
                <a:spcPts val="600"/>
              </a:spcAft>
              <a:buClrTx/>
              <a:buSzPct val="60000"/>
              <a:buFont typeface="+mj-lt"/>
              <a:buAutoNum type="arabicPeriod"/>
              <a:tabLst/>
              <a:defRPr/>
            </a:pPr>
            <a:r>
              <a:rPr kumimoji="0"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rPr>
              <a:t>Names</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Geographic subdivisions smaller than a state (address, zip code, etc.)</a:t>
            </a:r>
          </a:p>
          <a:p>
            <a:pPr marL="457200" lvl="1" indent="-457200">
              <a:spcBef>
                <a:spcPts val="0"/>
              </a:spcBef>
              <a:spcAft>
                <a:spcPts val="600"/>
              </a:spcAft>
              <a:buAutoNum type="arabicPeriod"/>
              <a:defRPr/>
            </a:pPr>
            <a:r>
              <a:rPr lang="en-US" sz="1000">
                <a:solidFill>
                  <a:schemeClr val="tx1"/>
                </a:solidFill>
                <a:latin typeface="Segoe UI Semilight"/>
                <a:ea typeface="Segoe UI" panose="020B0502040204020203" pitchFamily="34" charset="0"/>
                <a:cs typeface="Segoe UI Semilight"/>
              </a:rPr>
              <a:t>All elements of dates (birth date, admission date, discharge date, date of death)</a:t>
            </a:r>
            <a:endParaRPr lang="en-US" sz="1000">
              <a:solidFill>
                <a:schemeClr val="tx1"/>
              </a:solidFill>
              <a:ea typeface="Segoe UI" panose="020B0502040204020203" pitchFamily="34" charset="0"/>
            </a:endParaRPr>
          </a:p>
          <a:p>
            <a:pPr marL="457200" lvl="1" indent="-457200">
              <a:spcBef>
                <a:spcPts val="0"/>
              </a:spcBef>
              <a:spcAft>
                <a:spcPts val="600"/>
              </a:spcAft>
              <a:buAutoNum type="arabicPeriod"/>
              <a:defRPr/>
            </a:pPr>
            <a:r>
              <a:rPr lang="en-US" sz="1000">
                <a:solidFill>
                  <a:schemeClr val="tx1"/>
                </a:solidFill>
                <a:latin typeface="Segoe UI Semilight"/>
                <a:ea typeface="Segoe UI" panose="020B0502040204020203" pitchFamily="34" charset="0"/>
                <a:cs typeface="Segoe UI Semilight"/>
              </a:rPr>
              <a:t>Telephone Number </a:t>
            </a:r>
            <a:endParaRPr lang="en-US" sz="1000">
              <a:solidFill>
                <a:schemeClr val="tx1"/>
              </a:solidFill>
              <a:latin typeface="Segoe UI Semilight"/>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Fax numbers </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E-mail address</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Social security numbers </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Medical record numbers</a:t>
            </a:r>
            <a:endParaRPr lang="en-US" sz="1000" b="0" i="1"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Health plan numbers </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marR="0" lvl="1" indent="-457200" algn="l" defTabSz="457200" rtl="0" eaLnBrk="1" fontAlgn="auto" latinLnBrk="0" hangingPunct="1">
              <a:lnSpc>
                <a:spcPct val="100000"/>
              </a:lnSpc>
              <a:spcBef>
                <a:spcPts val="0"/>
              </a:spcBef>
              <a:spcAft>
                <a:spcPts val="600"/>
              </a:spcAft>
              <a:buClrTx/>
              <a:buSzPct val="60000"/>
              <a:buFont typeface="+mj-lt"/>
              <a:buAutoNum type="arabicPeriod"/>
              <a:tabLst/>
              <a:defRPr/>
            </a:pPr>
            <a:r>
              <a:rPr lang="en-US" sz="1000">
                <a:solidFill>
                  <a:schemeClr val="tx1"/>
                </a:solidFill>
                <a:latin typeface="Segoe UI Semilight"/>
                <a:ea typeface="Segoe UI" panose="020B0502040204020203" pitchFamily="34" charset="0"/>
                <a:cs typeface="Segoe UI Semilight"/>
              </a:rPr>
              <a:t>Account</a:t>
            </a:r>
            <a:r>
              <a:rPr kumimoji="0"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rPr>
              <a:t> </a:t>
            </a:r>
            <a:r>
              <a:rPr lang="en-US" sz="1000">
                <a:solidFill>
                  <a:schemeClr val="tx1"/>
                </a:solidFill>
                <a:latin typeface="Segoe UI Semilight"/>
                <a:ea typeface="Segoe UI" panose="020B0502040204020203" pitchFamily="34" charset="0"/>
                <a:cs typeface="Segoe UI Semilight"/>
              </a:rPr>
              <a:t>numbers</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marR="0" lvl="1" indent="-457200" algn="l" defTabSz="457200" rtl="0" eaLnBrk="1" fontAlgn="auto" latinLnBrk="0" hangingPunct="1">
              <a:lnSpc>
                <a:spcPct val="100000"/>
              </a:lnSpc>
              <a:spcBef>
                <a:spcPts val="0"/>
              </a:spcBef>
              <a:spcAft>
                <a:spcPts val="600"/>
              </a:spcAft>
              <a:buClrTx/>
              <a:buSzPct val="60000"/>
              <a:buFont typeface="+mj-lt"/>
              <a:buAutoNum type="arabicPeriod"/>
              <a:tabLst/>
              <a:defRPr/>
            </a:pPr>
            <a:r>
              <a:rPr lang="en-US" sz="1000">
                <a:solidFill>
                  <a:schemeClr val="tx1"/>
                </a:solidFill>
                <a:latin typeface="Segoe UI Semilight"/>
                <a:ea typeface="Segoe UI" panose="020B0502040204020203" pitchFamily="34" charset="0"/>
                <a:cs typeface="Segoe UI Semilight"/>
              </a:rPr>
              <a:t>Certificate/License</a:t>
            </a:r>
            <a:r>
              <a:rPr kumimoji="0"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rPr>
              <a:t> number</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Vehicle numbers</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Device identifiers and serial numbers</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Web Universal Resource Locators (URL)</a:t>
            </a:r>
            <a:endParaRPr lang="en-US" sz="1000" b="0" i="0" u="none" strike="noStrike" kern="1200" cap="none" spc="0" normalizeH="0" baseline="0" noProof="0">
              <a:ln>
                <a:noFill/>
              </a:ln>
              <a:solidFill>
                <a:schemeClr val="tx1"/>
              </a:solidFill>
              <a:effectLst/>
              <a:uLnTx/>
              <a:uFillTx/>
              <a:latin typeface="Segoe UI Semilight" panose="020B0402040204020203" pitchFamily="34" charset="0"/>
              <a:ea typeface="Segoe UI" panose="020B0502040204020203" pitchFamily="34" charset="0"/>
              <a:cs typeface="Segoe UI Semilight" panose="020B0402040204020203" pitchFamily="34" charset="0"/>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Internet Protocol (IP)</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Font typeface="+mj-lt"/>
              <a:buAutoNum type="arabicPeriod"/>
              <a:defRPr/>
            </a:pPr>
            <a:r>
              <a:rPr lang="en-US" sz="1000">
                <a:solidFill>
                  <a:schemeClr val="tx1"/>
                </a:solidFill>
                <a:latin typeface="Segoe UI Semilight"/>
                <a:ea typeface="Segoe UI" panose="020B0502040204020203" pitchFamily="34" charset="0"/>
                <a:cs typeface="Segoe UI Semilight"/>
              </a:rPr>
              <a:t>Biometric Identifiers (fingerprint, voice) </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AutoNum type="arabicPeriod"/>
              <a:defRPr/>
            </a:pPr>
            <a:r>
              <a:rPr lang="en-US" sz="1000">
                <a:solidFill>
                  <a:schemeClr val="tx1"/>
                </a:solidFill>
                <a:latin typeface="Segoe UI Semilight"/>
                <a:ea typeface="Segoe UI" panose="020B0502040204020203" pitchFamily="34" charset="0"/>
                <a:cs typeface="Segoe UI Semilight"/>
              </a:rPr>
              <a:t>Full face photographic images and any comparable images (tattoos)</a:t>
            </a:r>
            <a:endParaRPr lang="en-US" sz="1000"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a:p>
            <a:pPr marL="457200" lvl="1" indent="-457200">
              <a:spcBef>
                <a:spcPts val="0"/>
              </a:spcBef>
              <a:spcAft>
                <a:spcPts val="600"/>
              </a:spcAft>
              <a:buAutoNum type="arabicPeriod"/>
              <a:defRPr/>
            </a:pPr>
            <a:r>
              <a:rPr lang="en-US" sz="1000">
                <a:solidFill>
                  <a:schemeClr val="tx1"/>
                </a:solidFill>
                <a:latin typeface="Segoe UI Semilight"/>
                <a:ea typeface="Segoe UI" panose="020B0502040204020203" pitchFamily="34" charset="0"/>
                <a:cs typeface="Segoe UI Semilight"/>
              </a:rPr>
              <a:t>Any other unique identifying number, characteristic, or code (unique pictures with elements known to patient)</a:t>
            </a:r>
          </a:p>
          <a:p>
            <a:pPr marL="0" lvl="1" indent="0">
              <a:spcBef>
                <a:spcPts val="0"/>
              </a:spcBef>
              <a:spcAft>
                <a:spcPts val="600"/>
              </a:spcAft>
              <a:buNone/>
              <a:defRPr/>
            </a:pPr>
            <a:endParaRPr lang="en-US" b="0" i="0" u="none" strike="noStrike" kern="1200" cap="none" spc="0" normalizeH="0" baseline="0" noProof="0">
              <a:ln>
                <a:noFill/>
              </a:ln>
              <a:solidFill>
                <a:schemeClr val="tx1"/>
              </a:solidFill>
              <a:effectLst/>
              <a:uLnTx/>
              <a:uFillTx/>
              <a:latin typeface="Segoe UI Semilight"/>
              <a:ea typeface="Segoe UI" panose="020B0502040204020203" pitchFamily="34" charset="0"/>
              <a:cs typeface="Segoe UI Semilight"/>
            </a:endParaRPr>
          </a:p>
        </p:txBody>
      </p:sp>
      <p:sp>
        <p:nvSpPr>
          <p:cNvPr id="7"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j-ea"/>
                <a:cs typeface="Arial"/>
              </a:rPr>
              <a:t>Protected Health Information: 18 Identifiers</a:t>
            </a:r>
          </a:p>
        </p:txBody>
      </p:sp>
      <p:cxnSp>
        <p:nvCxnSpPr>
          <p:cNvPr id="8" name="Straight Connector 7"/>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grpSp>
        <p:nvGrpSpPr>
          <p:cNvPr id="2" name="Group 1">
            <a:extLst>
              <a:ext uri="{FF2B5EF4-FFF2-40B4-BE49-F238E27FC236}">
                <a16:creationId xmlns:a16="http://schemas.microsoft.com/office/drawing/2014/main" id="{C2FA0087-BF6E-14EE-578B-F8FD43DCF58D}"/>
              </a:ext>
            </a:extLst>
          </p:cNvPr>
          <p:cNvGrpSpPr/>
          <p:nvPr/>
        </p:nvGrpSpPr>
        <p:grpSpPr>
          <a:xfrm>
            <a:off x="6939116" y="4392339"/>
            <a:ext cx="2057400" cy="575187"/>
            <a:chOff x="6939116" y="287594"/>
            <a:chExt cx="2057400" cy="575187"/>
          </a:xfrm>
        </p:grpSpPr>
        <p:sp>
          <p:nvSpPr>
            <p:cNvPr id="3" name="Rectangle 2">
              <a:extLst>
                <a:ext uri="{FF2B5EF4-FFF2-40B4-BE49-F238E27FC236}">
                  <a16:creationId xmlns:a16="http://schemas.microsoft.com/office/drawing/2014/main" id="{2ACEFBCD-C172-F664-6B34-442DF4B75D5D}"/>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D010B675-4FE0-63FE-F756-BFCA5E2268F1}"/>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121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669638C-54BB-21A2-AE55-A6BE47C59076}"/>
              </a:ext>
            </a:extLst>
          </p:cNvPr>
          <p:cNvGrpSpPr/>
          <p:nvPr/>
        </p:nvGrpSpPr>
        <p:grpSpPr>
          <a:xfrm>
            <a:off x="6939116" y="4392339"/>
            <a:ext cx="2057400" cy="575187"/>
            <a:chOff x="6939116" y="287594"/>
            <a:chExt cx="2057400" cy="575187"/>
          </a:xfrm>
        </p:grpSpPr>
        <p:sp>
          <p:nvSpPr>
            <p:cNvPr id="4" name="Rectangle 3">
              <a:extLst>
                <a:ext uri="{FF2B5EF4-FFF2-40B4-BE49-F238E27FC236}">
                  <a16:creationId xmlns:a16="http://schemas.microsoft.com/office/drawing/2014/main" id="{52FBA2D9-C90C-26DC-F097-9FB76CFB35F7}"/>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773C533D-4F08-4AA5-B7FB-093CA6EB2A81}"/>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a:extLst>
              <a:ext uri="{FF2B5EF4-FFF2-40B4-BE49-F238E27FC236}">
                <a16:creationId xmlns:a16="http://schemas.microsoft.com/office/drawing/2014/main" id="{E215F60B-0404-4AE3-8DE9-335F06556D57}"/>
              </a:ext>
            </a:extLst>
          </p:cNvPr>
          <p:cNvSpPr/>
          <p:nvPr/>
        </p:nvSpPr>
        <p:spPr>
          <a:xfrm>
            <a:off x="0" y="0"/>
            <a:ext cx="2021949" cy="5143500"/>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2344" y="509950"/>
            <a:ext cx="2119117" cy="3899739"/>
          </a:xfrm>
        </p:spPr>
        <p:txBody>
          <a:bodyPr>
            <a:normAutofit/>
          </a:bodyPr>
          <a:lstStyle/>
          <a:p>
            <a:pPr algn="ctr"/>
            <a:r>
              <a:rPr lang="en-US" sz="2600">
                <a:solidFill>
                  <a:schemeClr val="bg1"/>
                </a:solidFill>
              </a:rPr>
              <a:t>HIPAA Privacy Rule:  Permitted Uses and Disclosures</a:t>
            </a:r>
          </a:p>
        </p:txBody>
      </p:sp>
      <p:cxnSp>
        <p:nvCxnSpPr>
          <p:cNvPr id="15" name="Straight Connector 14">
            <a:extLst>
              <a:ext uri="{FF2B5EF4-FFF2-40B4-BE49-F238E27FC236}">
                <a16:creationId xmlns:a16="http://schemas.microsoft.com/office/drawing/2014/main" id="{A4F7779B-11C3-48E2-9261-45880CB5E86B}"/>
              </a:ext>
            </a:extLst>
          </p:cNvPr>
          <p:cNvCxnSpPr>
            <a:cxnSpLocks/>
          </p:cNvCxnSpPr>
          <p:nvPr/>
        </p:nvCxnSpPr>
        <p:spPr bwMode="gray">
          <a:xfrm>
            <a:off x="2119118" y="0"/>
            <a:ext cx="0" cy="5143500"/>
          </a:xfrm>
          <a:prstGeom prst="line">
            <a:avLst/>
          </a:prstGeom>
          <a:ln w="19050">
            <a:solidFill>
              <a:srgbClr val="42964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E3D4DC3-6594-4706-B55C-6E3A7E6DE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408327" y="3718030"/>
            <a:ext cx="663486" cy="592937"/>
          </a:xfrm>
          <a:prstGeom prst="rect">
            <a:avLst/>
          </a:prstGeom>
        </p:spPr>
      </p:pic>
      <p:grpSp>
        <p:nvGrpSpPr>
          <p:cNvPr id="21" name="Group 20">
            <a:extLst>
              <a:ext uri="{FF2B5EF4-FFF2-40B4-BE49-F238E27FC236}">
                <a16:creationId xmlns:a16="http://schemas.microsoft.com/office/drawing/2014/main" id="{58585C71-B177-4934-AEC3-069E8A4A24A8}"/>
              </a:ext>
            </a:extLst>
          </p:cNvPr>
          <p:cNvGrpSpPr/>
          <p:nvPr/>
        </p:nvGrpSpPr>
        <p:grpSpPr>
          <a:xfrm>
            <a:off x="2480653" y="994330"/>
            <a:ext cx="591160" cy="431141"/>
            <a:chOff x="3482965" y="4109619"/>
            <a:chExt cx="345892" cy="317290"/>
          </a:xfrm>
        </p:grpSpPr>
        <p:pic>
          <p:nvPicPr>
            <p:cNvPr id="22" name="Picture 21">
              <a:extLst>
                <a:ext uri="{FF2B5EF4-FFF2-40B4-BE49-F238E27FC236}">
                  <a16:creationId xmlns:a16="http://schemas.microsoft.com/office/drawing/2014/main" id="{A138BD44-09DF-4274-BB92-23BAEFCFC136}"/>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82965" y="4109619"/>
              <a:ext cx="282804" cy="274320"/>
            </a:xfrm>
            <a:prstGeom prst="rect">
              <a:avLst/>
            </a:prstGeom>
          </p:spPr>
        </p:pic>
        <p:pic>
          <p:nvPicPr>
            <p:cNvPr id="23" name="Picture 22">
              <a:extLst>
                <a:ext uri="{FF2B5EF4-FFF2-40B4-BE49-F238E27FC236}">
                  <a16:creationId xmlns:a16="http://schemas.microsoft.com/office/drawing/2014/main" id="{6BF136ED-D881-4C30-8253-AA9E2F8A2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2543" y="4198309"/>
              <a:ext cx="226314" cy="228600"/>
            </a:xfrm>
            <a:prstGeom prst="rect">
              <a:avLst/>
            </a:prstGeom>
          </p:spPr>
        </p:pic>
      </p:grpSp>
      <p:pic>
        <p:nvPicPr>
          <p:cNvPr id="26" name="Picture 4" descr="L:\public\share\ABC Templates and Resources\ABC Art Icons Logos\ABC Modern Icons\money_stack.png">
            <a:extLst>
              <a:ext uri="{FF2B5EF4-FFF2-40B4-BE49-F238E27FC236}">
                <a16:creationId xmlns:a16="http://schemas.microsoft.com/office/drawing/2014/main" id="{CEB5B55E-9893-41A6-A03B-702329D3F6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6601" y="2459819"/>
            <a:ext cx="545212" cy="3790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A58811-17CB-4787-BCC9-6B1FC1ED074A}"/>
              </a:ext>
            </a:extLst>
          </p:cNvPr>
          <p:cNvSpPr txBox="1"/>
          <p:nvPr/>
        </p:nvSpPr>
        <p:spPr>
          <a:xfrm>
            <a:off x="84915" y="3664636"/>
            <a:ext cx="1840807" cy="430887"/>
          </a:xfrm>
          <a:prstGeom prst="rect">
            <a:avLst/>
          </a:prstGeom>
          <a:noFill/>
        </p:spPr>
        <p:txBody>
          <a:bodyPr wrap="square" rtlCol="0">
            <a:spAutoFit/>
          </a:bodyPr>
          <a:lstStyle/>
          <a:p>
            <a:pPr algn="ctr"/>
            <a:r>
              <a:rPr lang="en-US" sz="1100" i="1">
                <a:solidFill>
                  <a:schemeClr val="bg1">
                    <a:lumMod val="95000"/>
                  </a:schemeClr>
                </a:solidFill>
                <a:latin typeface="Segoe UI Semilight" panose="020B0402040204020203" pitchFamily="34" charset="0"/>
                <a:cs typeface="Segoe UI Semilight" panose="020B0402040204020203" pitchFamily="34" charset="0"/>
              </a:rPr>
              <a:t>…permitted without written patient authorization</a:t>
            </a:r>
          </a:p>
        </p:txBody>
      </p:sp>
      <p:sp>
        <p:nvSpPr>
          <p:cNvPr id="7" name="TextBox 6">
            <a:extLst>
              <a:ext uri="{FF2B5EF4-FFF2-40B4-BE49-F238E27FC236}">
                <a16:creationId xmlns:a16="http://schemas.microsoft.com/office/drawing/2014/main" id="{7A79D67F-A0B0-36DA-A260-AC124DCF8347}"/>
              </a:ext>
            </a:extLst>
          </p:cNvPr>
          <p:cNvSpPr txBox="1"/>
          <p:nvPr/>
        </p:nvSpPr>
        <p:spPr>
          <a:xfrm>
            <a:off x="3071813" y="397716"/>
            <a:ext cx="5872157" cy="4124206"/>
          </a:xfrm>
          <a:prstGeom prst="rect">
            <a:avLst/>
          </a:prstGeom>
          <a:noFill/>
        </p:spPr>
        <p:txBody>
          <a:bodyPr wrap="square" rtlCol="0">
            <a:spAutoFit/>
          </a:bodyPr>
          <a:lstStyle/>
          <a:p>
            <a:r>
              <a:rPr lang="en-US" b="1" u="sng">
                <a:solidFill>
                  <a:srgbClr val="39892F"/>
                </a:solidFill>
              </a:rPr>
              <a:t>Treatment</a:t>
            </a:r>
          </a:p>
          <a:p>
            <a:pPr marL="285750" indent="-285750">
              <a:buFont typeface="Wingdings" panose="05000000000000000000" pitchFamily="2" charset="2"/>
              <a:buChar char="§"/>
            </a:pPr>
            <a:r>
              <a:rPr lang="en-US" sz="1600"/>
              <a:t>Access EMR to treat patient</a:t>
            </a:r>
          </a:p>
          <a:p>
            <a:pPr marL="285750" indent="-285750">
              <a:buFont typeface="Wingdings" panose="05000000000000000000" pitchFamily="2" charset="2"/>
              <a:buChar char="§"/>
            </a:pPr>
            <a:r>
              <a:rPr lang="en-US" sz="1600"/>
              <a:t>Share PHI with other providers of the patient</a:t>
            </a:r>
          </a:p>
          <a:p>
            <a:pPr marL="285750" indent="-285750">
              <a:buFont typeface="Wingdings" panose="05000000000000000000" pitchFamily="2" charset="2"/>
              <a:buChar char="§"/>
            </a:pPr>
            <a:r>
              <a:rPr lang="en-US" sz="1600"/>
              <a:t>Share PHI for consults and referrals</a:t>
            </a:r>
          </a:p>
          <a:p>
            <a:pPr marL="285750" indent="-285750">
              <a:buFont typeface="Wingdings" panose="05000000000000000000" pitchFamily="2" charset="2"/>
              <a:buChar char="§"/>
            </a:pPr>
            <a:r>
              <a:rPr lang="en-US" sz="1600"/>
              <a:t>Share PHI with pharmacies </a:t>
            </a:r>
            <a:br>
              <a:rPr lang="en-US" sz="1600"/>
            </a:br>
            <a:endParaRPr lang="en-US" sz="1600"/>
          </a:p>
          <a:p>
            <a:r>
              <a:rPr lang="en-US" b="1" u="sng">
                <a:solidFill>
                  <a:srgbClr val="39892F"/>
                </a:solidFill>
              </a:rPr>
              <a:t>Payment</a:t>
            </a:r>
          </a:p>
          <a:p>
            <a:pPr marL="285750" indent="-285750">
              <a:buFont typeface="Wingdings" panose="05000000000000000000" pitchFamily="2" charset="2"/>
              <a:buChar char="§"/>
            </a:pPr>
            <a:r>
              <a:rPr lang="en-US" sz="1600"/>
              <a:t>Share PHI with insurance organizations</a:t>
            </a:r>
          </a:p>
          <a:p>
            <a:pPr marL="285750" indent="-285750">
              <a:buFont typeface="Wingdings" panose="05000000000000000000" pitchFamily="2" charset="2"/>
              <a:buChar char="§"/>
            </a:pPr>
            <a:r>
              <a:rPr lang="en-US" sz="1600"/>
              <a:t>Share PHI with family members to obtain insurance or other payment information</a:t>
            </a:r>
          </a:p>
          <a:p>
            <a:pPr marL="285750" indent="-285750">
              <a:buFont typeface="Wingdings" panose="05000000000000000000" pitchFamily="2" charset="2"/>
              <a:buChar char="§"/>
            </a:pPr>
            <a:r>
              <a:rPr lang="en-US" sz="1600"/>
              <a:t>Share PHI with collections agencies to obtain payment</a:t>
            </a:r>
            <a:br>
              <a:rPr lang="en-US" sz="1600"/>
            </a:br>
            <a:endParaRPr lang="en-US" sz="1600"/>
          </a:p>
          <a:p>
            <a:r>
              <a:rPr lang="en-US" b="1" u="sng">
                <a:solidFill>
                  <a:srgbClr val="39892F"/>
                </a:solidFill>
              </a:rPr>
              <a:t>Operations</a:t>
            </a:r>
          </a:p>
          <a:p>
            <a:pPr marL="285750" indent="-285750">
              <a:buFont typeface="Wingdings" panose="05000000000000000000" pitchFamily="2" charset="2"/>
              <a:buChar char="§"/>
            </a:pPr>
            <a:r>
              <a:rPr lang="en-US" sz="1600"/>
              <a:t>Use PHI for quality/safety improvement </a:t>
            </a:r>
          </a:p>
          <a:p>
            <a:pPr marL="285750" indent="-285750">
              <a:buFont typeface="Wingdings" panose="05000000000000000000" pitchFamily="2" charset="2"/>
              <a:buChar char="§"/>
            </a:pPr>
            <a:r>
              <a:rPr lang="en-US" sz="1600"/>
              <a:t>Use PHI for administrative/legal purposes</a:t>
            </a:r>
          </a:p>
          <a:p>
            <a:pPr marL="285750" indent="-285750">
              <a:buFont typeface="Wingdings" panose="05000000000000000000" pitchFamily="2" charset="2"/>
              <a:buChar char="§"/>
            </a:pPr>
            <a:r>
              <a:rPr lang="en-US" sz="1600"/>
              <a:t>Use PHI for auditing and compliance investigations</a:t>
            </a:r>
            <a:endParaRPr lang="en-US"/>
          </a:p>
        </p:txBody>
      </p:sp>
    </p:spTree>
    <p:extLst>
      <p:ext uri="{BB962C8B-B14F-4D97-AF65-F5344CB8AC3E}">
        <p14:creationId xmlns:p14="http://schemas.microsoft.com/office/powerpoint/2010/main" val="251855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5D3BDD-3370-3FA7-184E-524830B93C22}"/>
              </a:ext>
            </a:extLst>
          </p:cNvPr>
          <p:cNvSpPr/>
          <p:nvPr/>
        </p:nvSpPr>
        <p:spPr>
          <a:xfrm>
            <a:off x="1" y="2937586"/>
            <a:ext cx="9143999" cy="875211"/>
          </a:xfrm>
          <a:prstGeom prst="rect">
            <a:avLst/>
          </a:prstGeom>
          <a:solidFill>
            <a:srgbClr val="4296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365C37B-E853-1964-2392-4B288D6916BC}"/>
              </a:ext>
            </a:extLst>
          </p:cNvPr>
          <p:cNvSpPr/>
          <p:nvPr/>
        </p:nvSpPr>
        <p:spPr>
          <a:xfrm>
            <a:off x="1" y="1814922"/>
            <a:ext cx="9143999" cy="875211"/>
          </a:xfrm>
          <a:prstGeom prst="rect">
            <a:avLst/>
          </a:prstGeom>
          <a:solidFill>
            <a:srgbClr val="4296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91015" y="1972257"/>
            <a:ext cx="753078" cy="466909"/>
          </a:xfrm>
          <a:prstGeom prst="rect">
            <a:avLst/>
          </a:prstGeom>
        </p:spPr>
      </p:pic>
      <p:sp>
        <p:nvSpPr>
          <p:cNvPr id="6" name="Content Placeholder 2"/>
          <p:cNvSpPr txBox="1">
            <a:spLocks/>
          </p:cNvSpPr>
          <p:nvPr/>
        </p:nvSpPr>
        <p:spPr>
          <a:xfrm>
            <a:off x="212396" y="1069805"/>
            <a:ext cx="7616283" cy="538975"/>
          </a:xfrm>
          <a:prstGeom prst="rect">
            <a:avLst/>
          </a:prstGeom>
        </p:spPr>
        <p:txBody>
          <a:bodyPr vert="horz" lIns="0" tIns="45720" rIns="91440" bIns="45720" rtlCol="0">
            <a:normAutofit fontScale="85000" lnSpcReduction="10000"/>
          </a:bodyPr>
          <a:lstStyle>
            <a:lvl1pPr marL="164592"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2pPr>
            <a:lvl3pPr marL="502920" indent="-146304"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3pPr>
            <a:lvl4pPr marL="685800" indent="-128016" algn="l" defTabSz="457200" rtl="0" eaLnBrk="1" latinLnBrk="0" hangingPunct="1">
              <a:spcBef>
                <a:spcPct val="20000"/>
              </a:spcBef>
              <a:buSzPct val="60000"/>
              <a:buFont typeface="Wingdings" charset="2"/>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000"/>
              </a:spcAft>
              <a:buFont typeface="Wingdings" charset="2"/>
              <a:buNone/>
            </a:pPr>
            <a:r>
              <a:rPr lang="en-US" altLang="en-US" sz="2400" b="1">
                <a:solidFill>
                  <a:schemeClr val="tx1"/>
                </a:solidFill>
                <a:latin typeface="Segoe UI Semilight" panose="020B0402040204020203" pitchFamily="34" charset="0"/>
                <a:ea typeface="Verdana" pitchFamily="34" charset="0"/>
                <a:cs typeface="Segoe UI Semilight" panose="020B0402040204020203" pitchFamily="34" charset="0"/>
              </a:rPr>
              <a:t>When the patient is present and has the capacity to make decisions:</a:t>
            </a:r>
          </a:p>
          <a:p>
            <a:endParaRPr lang="en-US" b="1">
              <a:solidFill>
                <a:schemeClr val="tx1"/>
              </a:solidFill>
            </a:endParaRPr>
          </a:p>
        </p:txBody>
      </p:sp>
      <p:pic>
        <p:nvPicPr>
          <p:cNvPr id="8" name="Picture 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91015" y="3030657"/>
            <a:ext cx="633485" cy="580977"/>
          </a:xfrm>
          <a:prstGeom prst="rect">
            <a:avLst/>
          </a:prstGeom>
        </p:spPr>
      </p:pic>
      <p:sp>
        <p:nvSpPr>
          <p:cNvPr id="10" name="Title 1"/>
          <p:cNvSpPr txBox="1">
            <a:spLocks/>
          </p:cNvSpPr>
          <p:nvPr/>
        </p:nvSpPr>
        <p:spPr>
          <a:xfrm>
            <a:off x="0" y="250"/>
            <a:ext cx="9144000" cy="791255"/>
          </a:xfrm>
          <a:prstGeom prst="rect">
            <a:avLst/>
          </a:prstGeom>
          <a:solidFill>
            <a:srgbClr val="00539B"/>
          </a:solidFill>
        </p:spPr>
        <p:txBody>
          <a:bodyPr vert="horz" lIns="91440" tIns="45720" rIns="91440" bIns="45720" rtlCol="0" anchor="ctr">
            <a:normAutofit/>
          </a:bodyPr>
          <a:lstStyle>
            <a:lvl1pPr algn="l" defTabSz="457200" rtl="0" eaLnBrk="1" latinLnBrk="0" hangingPunct="1">
              <a:spcBef>
                <a:spcPct val="0"/>
              </a:spcBef>
              <a:buNone/>
              <a:defRPr sz="2400" b="1" kern="1200">
                <a:solidFill>
                  <a:srgbClr val="00539B"/>
                </a:solidFill>
                <a:latin typeface="Arial"/>
                <a:ea typeface="+mj-ea"/>
                <a:cs typeface="Arial"/>
              </a:defRPr>
            </a:lvl1pPr>
          </a:lstStyle>
          <a:p>
            <a:r>
              <a:rPr lang="en-US" sz="2800">
                <a:solidFill>
                  <a:schemeClr val="bg1"/>
                </a:solidFill>
              </a:rPr>
              <a:t>What Can You Disclose with Others?</a:t>
            </a:r>
          </a:p>
        </p:txBody>
      </p:sp>
      <p:cxnSp>
        <p:nvCxnSpPr>
          <p:cNvPr id="11" name="Straight Connector 10"/>
          <p:cNvCxnSpPr/>
          <p:nvPr/>
        </p:nvCxnSpPr>
        <p:spPr>
          <a:xfrm>
            <a:off x="0" y="857131"/>
            <a:ext cx="9144000" cy="0"/>
          </a:xfrm>
          <a:prstGeom prst="line">
            <a:avLst/>
          </a:prstGeom>
          <a:ln w="28575">
            <a:solidFill>
              <a:srgbClr val="429644"/>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59C450E-7284-248D-B3AB-9ED9B8CD5D39}"/>
              </a:ext>
            </a:extLst>
          </p:cNvPr>
          <p:cNvSpPr txBox="1"/>
          <p:nvPr/>
        </p:nvSpPr>
        <p:spPr>
          <a:xfrm>
            <a:off x="1416313" y="1792557"/>
            <a:ext cx="7616283" cy="1985159"/>
          </a:xfrm>
          <a:prstGeom prst="rect">
            <a:avLst/>
          </a:prstGeom>
          <a:noFill/>
        </p:spPr>
        <p:txBody>
          <a:bodyPr wrap="square" lIns="91440" tIns="45720" rIns="91440" bIns="45720" rtlCol="0" anchor="t">
            <a:spAutoFit/>
          </a:bodyPr>
          <a:lstStyle/>
          <a:p>
            <a:pPr marL="0" indent="0">
              <a:spcBef>
                <a:spcPts val="600"/>
              </a:spcBef>
              <a:spcAft>
                <a:spcPts val="1200"/>
              </a:spcAft>
              <a:buNone/>
            </a:pPr>
            <a:r>
              <a:rPr lang="en-US" sz="1800" b="1">
                <a:solidFill>
                  <a:schemeClr val="bg1"/>
                </a:solidFill>
                <a:latin typeface="Segoe UI Semilight"/>
                <a:ea typeface="Verdana"/>
                <a:cs typeface="Segoe UI Semilight"/>
              </a:rPr>
              <a:t>You may discuss the patient’s health information with a family member, friend, or other person if the patient agrees or, when given the opportunity, does not object.</a:t>
            </a:r>
            <a:br>
              <a:rPr lang="en-US" sz="1400" b="1">
                <a:solidFill>
                  <a:schemeClr val="bg1"/>
                </a:solidFill>
                <a:latin typeface="Segoe UI Semilight" panose="020B0402040204020203" pitchFamily="34" charset="0"/>
                <a:ea typeface="Verdana" pitchFamily="34" charset="0"/>
                <a:cs typeface="Segoe UI Semilight" panose="020B0402040204020203" pitchFamily="34" charset="0"/>
              </a:rPr>
            </a:br>
            <a:endParaRPr lang="en-US" altLang="en-US" sz="1400" b="1">
              <a:solidFill>
                <a:schemeClr val="bg1"/>
              </a:solidFill>
              <a:latin typeface="Segoe UI Semilight" panose="020B0402040204020203" pitchFamily="34" charset="0"/>
              <a:ea typeface="Verdana" pitchFamily="34" charset="0"/>
              <a:cs typeface="Segoe UI Semilight" panose="020B0402040204020203" pitchFamily="34" charset="0"/>
            </a:endParaRPr>
          </a:p>
          <a:p>
            <a:pPr marL="0" indent="0">
              <a:spcBef>
                <a:spcPts val="600"/>
              </a:spcBef>
              <a:spcAft>
                <a:spcPts val="1200"/>
              </a:spcAft>
              <a:buNone/>
            </a:pPr>
            <a:r>
              <a:rPr lang="en-US" sz="1800" b="1">
                <a:solidFill>
                  <a:schemeClr val="bg1"/>
                </a:solidFill>
                <a:latin typeface="Segoe UI Semilight"/>
                <a:ea typeface="Verdana"/>
                <a:cs typeface="Segoe UI Semilight"/>
              </a:rPr>
              <a:t>Only disclose information that the person involved needs to know for that episode of care.</a:t>
            </a:r>
          </a:p>
        </p:txBody>
      </p:sp>
      <p:grpSp>
        <p:nvGrpSpPr>
          <p:cNvPr id="5" name="Group 4">
            <a:extLst>
              <a:ext uri="{FF2B5EF4-FFF2-40B4-BE49-F238E27FC236}">
                <a16:creationId xmlns:a16="http://schemas.microsoft.com/office/drawing/2014/main" id="{1C13E113-20F4-F990-C7D1-2FC6DBB1908B}"/>
              </a:ext>
            </a:extLst>
          </p:cNvPr>
          <p:cNvGrpSpPr/>
          <p:nvPr/>
        </p:nvGrpSpPr>
        <p:grpSpPr>
          <a:xfrm>
            <a:off x="6939116" y="4392339"/>
            <a:ext cx="2057400" cy="575187"/>
            <a:chOff x="6939116" y="287594"/>
            <a:chExt cx="2057400" cy="575187"/>
          </a:xfrm>
        </p:grpSpPr>
        <p:sp>
          <p:nvSpPr>
            <p:cNvPr id="12" name="Rectangle 11">
              <a:extLst>
                <a:ext uri="{FF2B5EF4-FFF2-40B4-BE49-F238E27FC236}">
                  <a16:creationId xmlns:a16="http://schemas.microsoft.com/office/drawing/2014/main" id="{004A2D48-9EC9-8715-12CB-263B6BD556EE}"/>
                </a:ext>
              </a:extLst>
            </p:cNvPr>
            <p:cNvSpPr/>
            <p:nvPr/>
          </p:nvSpPr>
          <p:spPr>
            <a:xfrm>
              <a:off x="7189839" y="287594"/>
              <a:ext cx="1555955" cy="575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EAC0C1CE-82B5-ED8E-EC8E-BBC5DB89593E}"/>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9116" y="384687"/>
              <a:ext cx="20574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4152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PRVD">
      <a:dk1>
        <a:srgbClr val="000000"/>
      </a:dk1>
      <a:lt1>
        <a:srgbClr val="FFFFFF"/>
      </a:lt1>
      <a:dk2>
        <a:srgbClr val="595959"/>
      </a:dk2>
      <a:lt2>
        <a:srgbClr val="E7E6E6"/>
      </a:lt2>
      <a:accent1>
        <a:srgbClr val="00338E"/>
      </a:accent1>
      <a:accent2>
        <a:srgbClr val="38892F"/>
      </a:accent2>
      <a:accent3>
        <a:srgbClr val="EAE5D0"/>
      </a:accent3>
      <a:accent4>
        <a:srgbClr val="988C7E"/>
      </a:accent4>
      <a:accent5>
        <a:srgbClr val="71243A"/>
      </a:accent5>
      <a:accent6>
        <a:srgbClr val="D59A5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marL="0" indent="0" algn="l">
          <a:lnSpc>
            <a:spcPts val="2100"/>
          </a:lnSpc>
          <a:spcAft>
            <a:spcPts val="900"/>
          </a:spcAft>
          <a:defRPr sz="1800" b="0" i="0">
            <a:latin typeface="+mn-lt"/>
          </a:defRPr>
        </a:defPPr>
      </a:lstStyle>
    </a:txDef>
  </a:objectDefaults>
  <a:extraClrSchemeLst/>
  <a:extLst>
    <a:ext uri="{05A4C25C-085E-4340-85A3-A5531E510DB2}">
      <thm15:themeFamily xmlns:thm15="http://schemas.microsoft.com/office/thememl/2012/main" name="Central Division Template" id="{3ECEC774-3A1B-45D7-A531-8BE0EC746648}" vid="{260D0668-1A76-4159-87FB-7625CBEAEC90}"/>
    </a:ext>
  </a:extLst>
</a:theme>
</file>

<file path=ppt/theme/theme4.xml><?xml version="1.0" encoding="utf-8"?>
<a:theme xmlns:a="http://schemas.openxmlformats.org/drawingml/2006/main" name="3_Office Theme">
  <a:themeElements>
    <a:clrScheme name="PRVD">
      <a:dk1>
        <a:srgbClr val="000000"/>
      </a:dk1>
      <a:lt1>
        <a:srgbClr val="FFFFFF"/>
      </a:lt1>
      <a:dk2>
        <a:srgbClr val="595959"/>
      </a:dk2>
      <a:lt2>
        <a:srgbClr val="E7E6E6"/>
      </a:lt2>
      <a:accent1>
        <a:srgbClr val="00338E"/>
      </a:accent1>
      <a:accent2>
        <a:srgbClr val="38892F"/>
      </a:accent2>
      <a:accent3>
        <a:srgbClr val="EAE5D0"/>
      </a:accent3>
      <a:accent4>
        <a:srgbClr val="988C7E"/>
      </a:accent4>
      <a:accent5>
        <a:srgbClr val="71243A"/>
      </a:accent5>
      <a:accent6>
        <a:srgbClr val="D59A5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marL="0" indent="0" algn="l">
          <a:lnSpc>
            <a:spcPts val="2100"/>
          </a:lnSpc>
          <a:spcAft>
            <a:spcPts val="900"/>
          </a:spcAft>
          <a:defRPr sz="1800" b="0" i="0">
            <a:latin typeface="+mn-lt"/>
          </a:defRPr>
        </a:defPPr>
      </a:lstStyle>
    </a:txDef>
  </a:objectDefaults>
  <a:extraClrSchemeLst/>
  <a:extLst>
    <a:ext uri="{05A4C25C-085E-4340-85A3-A5531E510DB2}">
      <thm15:themeFamily xmlns:thm15="http://schemas.microsoft.com/office/thememl/2012/main" name="Providence_ppt_16x9_master deck  201203_ALL" id="{8D4BD630-10C6-49A9-A2E3-8B0A5FD70634}" vid="{1F7727F1-BD93-4C83-8496-392EA8F1C25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3365</Words>
  <Application>Microsoft Office PowerPoint</Application>
  <PresentationFormat>On-screen Show (16:9)</PresentationFormat>
  <Paragraphs>300</Paragraphs>
  <Slides>44</Slides>
  <Notes>4</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44</vt:i4>
      </vt:variant>
    </vt:vector>
  </HeadingPairs>
  <TitlesOfParts>
    <vt:vector size="61" baseType="lpstr">
      <vt:lpstr>Arial</vt:lpstr>
      <vt:lpstr>Calibri</vt:lpstr>
      <vt:lpstr>Calibri Light</vt:lpstr>
      <vt:lpstr>Cambria</vt:lpstr>
      <vt:lpstr>Courier New</vt:lpstr>
      <vt:lpstr>Garamond</vt:lpstr>
      <vt:lpstr>Georgia</vt:lpstr>
      <vt:lpstr>Gotham Bold</vt:lpstr>
      <vt:lpstr>Segoe UI</vt:lpstr>
      <vt:lpstr>Segoe UI Semilight</vt:lpstr>
      <vt:lpstr>Verdana</vt:lpstr>
      <vt:lpstr>Wingdings</vt:lpstr>
      <vt:lpstr>Office Theme</vt:lpstr>
      <vt:lpstr>1_Office Theme</vt:lpstr>
      <vt:lpstr>2_Office Theme</vt:lpstr>
      <vt:lpstr>3_Office Theme</vt:lpstr>
      <vt:lpstr>think-cell Slide</vt:lpstr>
      <vt:lpstr>Called LSA &amp; RSA Leadership Council: Privacy/HIPAA “Call To Action” Meeting</vt:lpstr>
      <vt:lpstr>Building Up a Privacy Culture</vt:lpstr>
      <vt:lpstr> Understand why privacy compliance is important. </vt:lpstr>
      <vt:lpstr>The Importance of Privacy Compliance</vt:lpstr>
      <vt:lpstr>Statistics</vt:lpstr>
      <vt:lpstr>Our Commitment to Patient Privacy</vt:lpstr>
      <vt:lpstr>PowerPoint Presentation</vt:lpstr>
      <vt:lpstr>HIPAA Privacy Rule:  Permitted Uses and 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Responsible Use of Social Media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Privacy Investigations</vt:lpstr>
      <vt:lpstr>Policy Information</vt:lpstr>
      <vt:lpstr>How Core Leaders Support Privacy Compliance </vt:lpstr>
      <vt:lpstr>PowerPoint Presentation</vt:lpstr>
    </vt:vector>
  </TitlesOfParts>
  <Company>Providence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Warren Dykeman</dc:creator>
  <cp:lastModifiedBy>Bryant, Natalie B</cp:lastModifiedBy>
  <cp:revision>3</cp:revision>
  <cp:lastPrinted>2024-01-09T14:49:53Z</cp:lastPrinted>
  <dcterms:created xsi:type="dcterms:W3CDTF">2017-02-23T23:18:45Z</dcterms:created>
  <dcterms:modified xsi:type="dcterms:W3CDTF">2024-05-08T16:43:41Z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a905b5-8388-4a05-b89a-55e43f7b4d00_Enabled">
    <vt:lpwstr>true</vt:lpwstr>
  </property>
  <property fmtid="{D5CDD505-2E9C-101B-9397-08002B2CF9AE}" pid="3" name="MSIP_Label_11a905b5-8388-4a05-b89a-55e43f7b4d00_SetDate">
    <vt:lpwstr>2021-01-15T18:42:08Z</vt:lpwstr>
  </property>
  <property fmtid="{D5CDD505-2E9C-101B-9397-08002B2CF9AE}" pid="4" name="MSIP_Label_11a905b5-8388-4a05-b89a-55e43f7b4d00_Method">
    <vt:lpwstr>Standard</vt:lpwstr>
  </property>
  <property fmtid="{D5CDD505-2E9C-101B-9397-08002B2CF9AE}" pid="5" name="MSIP_Label_11a905b5-8388-4a05-b89a-55e43f7b4d00_Name">
    <vt:lpwstr>General</vt:lpwstr>
  </property>
  <property fmtid="{D5CDD505-2E9C-101B-9397-08002B2CF9AE}" pid="6" name="MSIP_Label_11a905b5-8388-4a05-b89a-55e43f7b4d00_SiteId">
    <vt:lpwstr>2e319086-9a26-46a3-865f-615bed576786</vt:lpwstr>
  </property>
  <property fmtid="{D5CDD505-2E9C-101B-9397-08002B2CF9AE}" pid="7" name="MSIP_Label_11a905b5-8388-4a05-b89a-55e43f7b4d00_ActionId">
    <vt:lpwstr>200000ac-5b42-4f77-a95b-c203eeffb420</vt:lpwstr>
  </property>
  <property fmtid="{D5CDD505-2E9C-101B-9397-08002B2CF9AE}" pid="8" name="MSIP_Label_11a905b5-8388-4a05-b89a-55e43f7b4d00_ContentBits">
    <vt:lpwstr>0</vt:lpwstr>
  </property>
</Properties>
</file>