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7.xml" ContentType="application/vnd.openxmlformats-officedocument.them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  <p:sldMasterId id="2147483678" r:id="rId5"/>
    <p:sldMasterId id="2147483669" r:id="rId6"/>
    <p:sldMasterId id="2147483721" r:id="rId7"/>
    <p:sldMasterId id="2147483744" r:id="rId8"/>
    <p:sldMasterId id="2147483752" r:id="rId9"/>
    <p:sldMasterId id="2147483764" r:id="rId10"/>
  </p:sldMasterIdLst>
  <p:notesMasterIdLst>
    <p:notesMasterId r:id="rId12"/>
  </p:notesMasterIdLst>
  <p:sldIdLst>
    <p:sldId id="223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bb, Adrienne L" initials="WL" lastIdx="3" clrIdx="0">
    <p:extLst>
      <p:ext uri="{19B8F6BF-5375-455C-9EA6-DF929625EA0E}">
        <p15:presenceInfo xmlns:p15="http://schemas.microsoft.com/office/powerpoint/2012/main" userId="S::adrienne.webb@providence.org::622ed5f6-97cb-4329-b7dd-02f5629face1" providerId="AD"/>
      </p:ext>
    </p:extLst>
  </p:cmAuthor>
  <p:cmAuthor id="2" name="Bartles, Becca" initials="BB" lastIdx="1" clrIdx="1">
    <p:extLst>
      <p:ext uri="{19B8F6BF-5375-455C-9EA6-DF929625EA0E}">
        <p15:presenceInfo xmlns:p15="http://schemas.microsoft.com/office/powerpoint/2012/main" userId="S::rebecca.bartles@providence.org::fd6fd4cf-74d8-4b0d-bffd-b536deca37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005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4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1A805-0924-4168-9795-C3A109080027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C35E0-7F24-4280-A568-56FF6660E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3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4.xml"/><Relationship Id="rId4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67.xml"/><Relationship Id="rId4" Type="http://schemas.openxmlformats.org/officeDocument/2006/relationships/image" Target="../media/image8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68.xml"/><Relationship Id="rId4" Type="http://schemas.openxmlformats.org/officeDocument/2006/relationships/image" Target="../media/image8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69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70.xml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image" Target="../media/image12.pn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2.bin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302D4-00BE-4E3B-9869-2433726DF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C82126-D0E9-4C98-83CA-CDE17CAF3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F8FF5-9F88-4DBD-ADDC-F12F00817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38DCB-047B-450F-A534-4E6CD714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A0F51-3BC6-4EA9-ACBC-EFB1386C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C4224-E261-4376-BDE5-01444B649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90B6B1-4C21-4D69-85F2-E5B87426B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D34D7-E988-48B5-9F4B-6A2860CF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B5B1E-FC50-46D5-8144-25A7E28F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C8797-2E8A-4793-A7B3-9DA3ADE2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8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E583D2-601B-452C-915E-877C3C378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311342-FAC0-40DE-9200-C1092AAC9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97150-0FD2-47A6-9448-35191490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BA079-BF88-4CC1-A8A8-EE9412C2D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22ECF-B962-4AB8-94EF-0A0A4D1E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70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653307"/>
            <a:ext cx="12192000" cy="2278000"/>
          </a:xfrm>
          <a:prstGeom prst="rect">
            <a:avLst/>
          </a:prstGeom>
          <a:solidFill>
            <a:srgbClr val="4296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61513" y="2893681"/>
            <a:ext cx="8838473" cy="1870729"/>
          </a:xfrm>
        </p:spPr>
        <p:txBody>
          <a:bodyPr anchor="b">
            <a:normAutofit/>
          </a:bodyPr>
          <a:lstStyle>
            <a:lvl1pPr>
              <a:defRPr sz="3733"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Option 2: Title slide style, 28pt reg Arial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931307"/>
            <a:ext cx="12192000" cy="253111"/>
          </a:xfrm>
          <a:prstGeom prst="rect">
            <a:avLst/>
          </a:prstGeom>
          <a:solidFill>
            <a:srgbClr val="0053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2400">
              <a:solidFill>
                <a:prstClr val="white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A4336E2-8DD9-40AF-9B16-62A3AFEB4E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20" y="923193"/>
            <a:ext cx="3046409" cy="56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773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4"/>
          <p:cNvSpPr txBox="1">
            <a:spLocks noChangeArrowheads="1"/>
          </p:cNvSpPr>
          <p:nvPr userDrawn="1"/>
        </p:nvSpPr>
        <p:spPr bwMode="auto">
          <a:xfrm>
            <a:off x="379513" y="6324600"/>
            <a:ext cx="1112809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769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08041" y="520701"/>
            <a:ext cx="108712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5306" y="6405564"/>
            <a:ext cx="274232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6D6AEF8-5C43-4D2C-BB68-CA8215367B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430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6" progId="TCLayout.ActiveDocument.1">
                  <p:embed/>
                </p:oleObj>
              </mc:Choice>
              <mc:Fallback>
                <p:oleObj name="think-cell Slide" r:id="rId3" imgW="347" imgH="34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oc id" hidden="1"/>
          <p:cNvSpPr>
            <a:spLocks noChangeArrowheads="1"/>
          </p:cNvSpPr>
          <p:nvPr/>
        </p:nvSpPr>
        <p:spPr bwMode="auto">
          <a:xfrm>
            <a:off x="10995479" y="51833"/>
            <a:ext cx="894152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473" fontAlgn="base">
              <a:spcBef>
                <a:spcPct val="0"/>
              </a:spcBef>
              <a:spcAft>
                <a:spcPct val="0"/>
              </a:spcAft>
            </a:pPr>
            <a:endParaRPr lang="en-US" sz="816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69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17">
          <p15:clr>
            <a:srgbClr val="F26B43"/>
          </p15:clr>
        </p15:guide>
        <p15:guide id="2" pos="76">
          <p15:clr>
            <a:srgbClr val="F26B43"/>
          </p15:clr>
        </p15:guide>
        <p15:guide id="3" orient="horz" pos="437">
          <p15:clr>
            <a:srgbClr val="F26B43"/>
          </p15:clr>
        </p15:guide>
        <p15:guide id="4" orient="horz" pos="2993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C3AD1-C91C-4BCB-9FB4-AA54E72F9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DA0291-1CAE-4374-B0B0-F303D706D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7469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61513" y="1453561"/>
            <a:ext cx="8838473" cy="1870729"/>
          </a:xfrm>
        </p:spPr>
        <p:txBody>
          <a:bodyPr anchor="b">
            <a:normAutofit/>
          </a:bodyPr>
          <a:lstStyle>
            <a:lvl1pPr>
              <a:defRPr sz="3733" b="1" baseline="0"/>
            </a:lvl1pPr>
          </a:lstStyle>
          <a:p>
            <a:r>
              <a:rPr lang="en-US"/>
              <a:t>Title slide style, 28pt bold Arial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68780" y="3324290"/>
            <a:ext cx="8831205" cy="1741327"/>
          </a:xfrm>
        </p:spPr>
        <p:txBody>
          <a:bodyPr anchor="t">
            <a:normAutofit/>
          </a:bodyPr>
          <a:lstStyle>
            <a:lvl1pPr marL="0" indent="0" algn="l">
              <a:buNone/>
              <a:defRPr sz="2667" baseline="0">
                <a:solidFill>
                  <a:srgbClr val="429644"/>
                </a:solidFill>
                <a:latin typeface="Minion Pro Med" panose="02040503050201020203" pitchFamily="18" charset="0"/>
                <a:cs typeface="Minion Pro Med" panose="02040503050201020203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Title subhead style, 20pt reg, Georgia</a:t>
            </a:r>
          </a:p>
        </p:txBody>
      </p:sp>
      <p:pic>
        <p:nvPicPr>
          <p:cNvPr id="5" name="Picture 4" descr="colorStJo&amp;Prov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553" y="469510"/>
            <a:ext cx="2228908" cy="58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55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53307"/>
            <a:ext cx="12192000" cy="2278000"/>
          </a:xfrm>
          <a:prstGeom prst="rect">
            <a:avLst/>
          </a:prstGeom>
          <a:solidFill>
            <a:srgbClr val="4296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61513" y="2893681"/>
            <a:ext cx="8838473" cy="1870729"/>
          </a:xfrm>
        </p:spPr>
        <p:txBody>
          <a:bodyPr anchor="b">
            <a:normAutofit/>
          </a:bodyPr>
          <a:lstStyle>
            <a:lvl1pPr>
              <a:defRPr sz="3733"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Option 2: Title slide style, 28pt reg Arial</a:t>
            </a:r>
          </a:p>
        </p:txBody>
      </p:sp>
      <p:pic>
        <p:nvPicPr>
          <p:cNvPr id="7" name="Picture 6" descr="colorStJo&amp;Prov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553" y="469510"/>
            <a:ext cx="2228908" cy="5832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931307"/>
            <a:ext cx="12192000" cy="253111"/>
          </a:xfrm>
          <a:prstGeom prst="rect">
            <a:avLst/>
          </a:prstGeom>
          <a:solidFill>
            <a:srgbClr val="0053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757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175"/>
            <a:ext cx="10972800" cy="131102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Title slide style, 24pt Arial bold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279383"/>
          </a:xfrm>
        </p:spPr>
        <p:txBody>
          <a:bodyPr lIns="0"/>
          <a:lstStyle>
            <a:lvl1pPr indent="-219451">
              <a:defRPr sz="2667"/>
            </a:lvl1pPr>
            <a:lvl2pPr indent="-219451">
              <a:defRPr sz="2400"/>
            </a:lvl2pPr>
            <a:lvl3pPr indent="-195067">
              <a:defRPr sz="2133"/>
            </a:lvl3pPr>
            <a:lvl4pPr indent="-170684">
              <a:defRPr sz="1867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8" name="Picture 7" descr="grayStJo&amp;Prov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712" y="6163545"/>
            <a:ext cx="1667739" cy="43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53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Break Blue">
    <p:bg>
      <p:bgPr>
        <a:solidFill>
          <a:srgbClr val="0053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14169"/>
            <a:ext cx="10363200" cy="1362075"/>
          </a:xfrm>
        </p:spPr>
        <p:txBody>
          <a:bodyPr anchor="t">
            <a:normAutofit/>
          </a:bodyPr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Style, 24pt Arial uppercase, </a:t>
            </a:r>
            <a:br>
              <a:rPr lang="en-US"/>
            </a:br>
            <a:r>
              <a:rPr lang="en-US"/>
              <a:t>bold reversed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133" baseline="0">
                <a:solidFill>
                  <a:schemeClr val="bg1"/>
                </a:solidFill>
                <a:latin typeface="Minion Pro Med" panose="02040503050201020203" pitchFamily="18" charset="0"/>
                <a:cs typeface="Minion Pro Med" panose="02040503050201020203" pitchFamily="18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Subhead style, 16pt Georgia reg, reversed</a:t>
            </a:r>
          </a:p>
        </p:txBody>
      </p:sp>
    </p:spTree>
    <p:extLst>
      <p:ext uri="{BB962C8B-B14F-4D97-AF65-F5344CB8AC3E}">
        <p14:creationId xmlns:p14="http://schemas.microsoft.com/office/powerpoint/2010/main" val="79713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7851E-66B8-4EB5-9033-54CE781F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C7739-EA56-4CD2-ADAF-0BFD76A00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0899F-0948-4980-A54C-A1465822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B3DC5-2B9C-4B84-975D-D025538B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AA611-7989-461E-8971-04383C40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0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Break Green">
    <p:bg>
      <p:bgPr>
        <a:solidFill>
          <a:srgbClr val="4296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Title Style, 24pt Arial uppercase, </a:t>
            </a:r>
            <a:br>
              <a:rPr lang="en-US"/>
            </a:br>
            <a:r>
              <a:rPr lang="en-US"/>
              <a:t>bold reversed 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Subhead style, 16pt Georgia reg, reversed</a:t>
            </a:r>
          </a:p>
        </p:txBody>
      </p:sp>
    </p:spTree>
    <p:extLst>
      <p:ext uri="{BB962C8B-B14F-4D97-AF65-F5344CB8AC3E}">
        <p14:creationId xmlns:p14="http://schemas.microsoft.com/office/powerpoint/2010/main" val="33391476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845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06545" y="864853"/>
            <a:ext cx="9722321" cy="1870729"/>
          </a:xfrm>
        </p:spPr>
        <p:txBody>
          <a:bodyPr anchor="b">
            <a:normAutofit/>
          </a:bodyPr>
          <a:lstStyle>
            <a:lvl1pPr algn="ctr">
              <a:defRPr sz="3733" b="1" baseline="0"/>
            </a:lvl1pPr>
          </a:lstStyle>
          <a:p>
            <a:r>
              <a:rPr lang="en-US"/>
              <a:t>Are there any 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4176" y="2742850"/>
            <a:ext cx="9714325" cy="1741327"/>
          </a:xfrm>
        </p:spPr>
        <p:txBody>
          <a:bodyPr anchor="t">
            <a:normAutofit/>
          </a:bodyPr>
          <a:lstStyle>
            <a:lvl1pPr marL="0" indent="0" algn="ctr">
              <a:buNone/>
              <a:defRPr sz="2667" baseline="0">
                <a:solidFill>
                  <a:srgbClr val="429644"/>
                </a:solidFill>
                <a:latin typeface="Minion Pro Med" panose="02040503050201020203" pitchFamily="18" charset="0"/>
                <a:cs typeface="Minion Pro Med" panose="02040503050201020203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Subhead if needed for closing.</a:t>
            </a:r>
          </a:p>
        </p:txBody>
      </p:sp>
    </p:spTree>
    <p:extLst>
      <p:ext uri="{BB962C8B-B14F-4D97-AF65-F5344CB8AC3E}">
        <p14:creationId xmlns:p14="http://schemas.microsoft.com/office/powerpoint/2010/main" val="315464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01" imgH="502" progId="TCLayout.ActiveDocument.1">
                  <p:embed/>
                </p:oleObj>
              </mc:Choice>
              <mc:Fallback>
                <p:oleObj name="think-cell Slide" r:id="rId3" imgW="501" imgH="502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8705"/>
            <a:ext cx="10515600" cy="47582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CCA5-9EB6-4EA2-913C-AA97EED98E5E}" type="datetimeFigureOut">
              <a:rPr lang="en-US" smtClean="0">
                <a:solidFill>
                  <a:srgbClr val="656D78">
                    <a:tint val="75000"/>
                  </a:srgbClr>
                </a:solidFill>
              </a:rPr>
              <a:pPr/>
              <a:t>6/9/2021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5D02-DE01-4EBA-8506-F0A1D0C03B74}" type="slidenum">
              <a:rPr lang="en-US" smtClean="0">
                <a:solidFill>
                  <a:srgbClr val="656D78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301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>
              <a:solidFill>
                <a:srgbClr val="FFFF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16455" y="-3"/>
            <a:ext cx="11431" cy="1195443"/>
            <a:chOff x="616453" y="-2"/>
            <a:chExt cx="11431" cy="1195442"/>
          </a:xfrm>
        </p:grpSpPr>
        <p:sp>
          <p:nvSpPr>
            <p:cNvPr id="9" name="Shape 1036"/>
            <p:cNvSpPr/>
            <p:nvPr/>
          </p:nvSpPr>
          <p:spPr>
            <a:xfrm rot="5400000" flipH="1">
              <a:off x="307844" y="872549"/>
              <a:ext cx="640080" cy="1"/>
            </a:xfrm>
            <a:prstGeom prst="line">
              <a:avLst/>
            </a:prstGeom>
            <a:noFill/>
            <a:ln w="25400" cap="flat">
              <a:solidFill>
                <a:srgbClr val="0053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377"/>
              <a:endParaRPr sz="1800">
                <a:solidFill>
                  <a:srgbClr val="656D78"/>
                </a:solidFill>
              </a:endParaRPr>
            </a:p>
          </p:txBody>
        </p:sp>
        <p:sp>
          <p:nvSpPr>
            <p:cNvPr id="10" name="Shape 1037"/>
            <p:cNvSpPr/>
            <p:nvPr/>
          </p:nvSpPr>
          <p:spPr>
            <a:xfrm rot="5400000" flipH="1">
              <a:off x="18732" y="597719"/>
              <a:ext cx="1195442" cy="0"/>
            </a:xfrm>
            <a:prstGeom prst="line">
              <a:avLst/>
            </a:prstGeom>
            <a:noFill/>
            <a:ln w="9525" cap="flat">
              <a:solidFill>
                <a:srgbClr val="0053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377"/>
              <a:endParaRPr sz="1800">
                <a:solidFill>
                  <a:srgbClr val="656D78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5805"/>
            <a:ext cx="10515600" cy="743604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5">
                    <a:lumMod val="75000"/>
                  </a:schemeClr>
                </a:solidFill>
                <a:latin typeface="Open Sans" panose="020B060603050402020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86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01" imgH="502" progId="TCLayout.ActiveDocument.1">
                  <p:embed/>
                </p:oleObj>
              </mc:Choice>
              <mc:Fallback>
                <p:oleObj name="think-cell Slide" r:id="rId3" imgW="501" imgH="502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CCA5-9EB6-4EA2-913C-AA97EED98E5E}" type="datetimeFigureOut">
              <a:rPr lang="en-US" smtClean="0">
                <a:solidFill>
                  <a:srgbClr val="656D78">
                    <a:tint val="75000"/>
                  </a:srgbClr>
                </a:solidFill>
              </a:rPr>
              <a:pPr/>
              <a:t>6/9/2021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5D02-DE01-4EBA-8506-F0A1D0C03B74}" type="slidenum">
              <a:rPr lang="en-US" smtClean="0">
                <a:solidFill>
                  <a:srgbClr val="656D78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301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800">
              <a:solidFill>
                <a:srgbClr val="FFFF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16455" y="-3"/>
            <a:ext cx="11431" cy="1195443"/>
            <a:chOff x="616453" y="-2"/>
            <a:chExt cx="11431" cy="1195442"/>
          </a:xfrm>
        </p:grpSpPr>
        <p:sp>
          <p:nvSpPr>
            <p:cNvPr id="8" name="Shape 1036"/>
            <p:cNvSpPr/>
            <p:nvPr/>
          </p:nvSpPr>
          <p:spPr>
            <a:xfrm rot="5400000" flipH="1">
              <a:off x="307844" y="872549"/>
              <a:ext cx="640080" cy="1"/>
            </a:xfrm>
            <a:prstGeom prst="line">
              <a:avLst/>
            </a:prstGeom>
            <a:noFill/>
            <a:ln w="25400" cap="flat">
              <a:solidFill>
                <a:srgbClr val="0053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377"/>
              <a:endParaRPr sz="1800">
                <a:solidFill>
                  <a:srgbClr val="656D78"/>
                </a:solidFill>
              </a:endParaRPr>
            </a:p>
          </p:txBody>
        </p:sp>
        <p:sp>
          <p:nvSpPr>
            <p:cNvPr id="9" name="Shape 1037"/>
            <p:cNvSpPr/>
            <p:nvPr/>
          </p:nvSpPr>
          <p:spPr>
            <a:xfrm rot="5400000" flipH="1">
              <a:off x="18732" y="597719"/>
              <a:ext cx="1195442" cy="0"/>
            </a:xfrm>
            <a:prstGeom prst="line">
              <a:avLst/>
            </a:prstGeom>
            <a:noFill/>
            <a:ln w="9525" cap="flat">
              <a:solidFill>
                <a:srgbClr val="0053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377"/>
              <a:endParaRPr sz="1800">
                <a:solidFill>
                  <a:srgbClr val="656D78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1530"/>
            <a:ext cx="10515600" cy="743239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5">
                    <a:lumMod val="75000"/>
                  </a:schemeClr>
                </a:solidFill>
                <a:latin typeface="Open Sans" panose="020B060603050402020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60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01" imgH="502" progId="TCLayout.ActiveDocument.1">
                  <p:embed/>
                </p:oleObj>
              </mc:Choice>
              <mc:Fallback>
                <p:oleObj name="think-cell Slide" r:id="rId3" imgW="501" imgH="502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CCA5-9EB6-4EA2-913C-AA97EED98E5E}" type="datetimeFigureOut">
              <a:rPr lang="en-US" smtClean="0">
                <a:solidFill>
                  <a:srgbClr val="656D78">
                    <a:tint val="75000"/>
                  </a:srgbClr>
                </a:solidFill>
              </a:rPr>
              <a:pPr/>
              <a:t>6/9/2021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14660" y="6356351"/>
            <a:ext cx="2743200" cy="365125"/>
          </a:xfrm>
        </p:spPr>
        <p:txBody>
          <a:bodyPr/>
          <a:lstStyle/>
          <a:p>
            <a:fld id="{C7225D02-DE01-4EBA-8506-F0A1D0C03B74}" type="slidenum">
              <a:rPr lang="en-US" smtClean="0">
                <a:solidFill>
                  <a:srgbClr val="656D78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8297" y="6444747"/>
            <a:ext cx="797799" cy="18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0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457"/>
            <a:ext cx="10515600" cy="82746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5">
                    <a:lumMod val="75000"/>
                  </a:schemeClr>
                </a:solidFill>
                <a:latin typeface="Open Sans" panose="020B060603050402020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CCA5-9EB6-4EA2-913C-AA97EED98E5E}" type="datetimeFigureOut">
              <a:rPr lang="en-US" smtClean="0">
                <a:solidFill>
                  <a:srgbClr val="656D78">
                    <a:tint val="75000"/>
                  </a:srgbClr>
                </a:solidFill>
              </a:rPr>
              <a:pPr/>
              <a:t>6/9/2021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5D02-DE01-4EBA-8506-F0A1D0C03B74}" type="slidenum">
              <a:rPr lang="en-US" smtClean="0">
                <a:solidFill>
                  <a:srgbClr val="656D78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16455" y="-3"/>
            <a:ext cx="11431" cy="1195443"/>
            <a:chOff x="616453" y="-2"/>
            <a:chExt cx="11431" cy="1195442"/>
          </a:xfrm>
        </p:grpSpPr>
        <p:sp>
          <p:nvSpPr>
            <p:cNvPr id="7" name="Shape 1036"/>
            <p:cNvSpPr/>
            <p:nvPr/>
          </p:nvSpPr>
          <p:spPr>
            <a:xfrm rot="5400000" flipH="1">
              <a:off x="307844" y="872549"/>
              <a:ext cx="640080" cy="1"/>
            </a:xfrm>
            <a:prstGeom prst="line">
              <a:avLst/>
            </a:prstGeom>
            <a:noFill/>
            <a:ln w="25400" cap="flat">
              <a:solidFill>
                <a:srgbClr val="0053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377"/>
              <a:endParaRPr sz="1800">
                <a:solidFill>
                  <a:srgbClr val="656D78"/>
                </a:solidFill>
              </a:endParaRPr>
            </a:p>
          </p:txBody>
        </p:sp>
        <p:sp>
          <p:nvSpPr>
            <p:cNvPr id="8" name="Shape 1037"/>
            <p:cNvSpPr/>
            <p:nvPr/>
          </p:nvSpPr>
          <p:spPr>
            <a:xfrm rot="5400000" flipH="1">
              <a:off x="18732" y="597719"/>
              <a:ext cx="1195442" cy="0"/>
            </a:xfrm>
            <a:prstGeom prst="line">
              <a:avLst/>
            </a:prstGeom>
            <a:noFill/>
            <a:ln w="9525" cap="flat">
              <a:solidFill>
                <a:srgbClr val="0053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377"/>
              <a:endParaRPr sz="1800">
                <a:solidFill>
                  <a:srgbClr val="656D7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557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63" y="1621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3" y="1621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 bwMode="ltGray">
          <a:xfrm>
            <a:off x="0" y="2653307"/>
            <a:ext cx="12192000" cy="2278000"/>
          </a:xfrm>
          <a:prstGeom prst="rect">
            <a:avLst/>
          </a:prstGeom>
          <a:solidFill>
            <a:srgbClr val="4296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 bwMode="ltGray">
          <a:xfrm>
            <a:off x="0" y="4931309"/>
            <a:ext cx="12192000" cy="253111"/>
          </a:xfrm>
          <a:prstGeom prst="rect">
            <a:avLst/>
          </a:prstGeom>
          <a:solidFill>
            <a:srgbClr val="0053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Working Draft Text" hidden="1"/>
          <p:cNvSpPr txBox="1">
            <a:spLocks noChangeArrowheads="1"/>
          </p:cNvSpPr>
          <p:nvPr/>
        </p:nvSpPr>
        <p:spPr bwMode="black">
          <a:xfrm>
            <a:off x="467513" y="577079"/>
            <a:ext cx="900888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54" eaLnBrk="1" hangingPunct="1">
              <a:defRPr/>
            </a:pPr>
            <a:r>
              <a:rPr lang="en-US" sz="816" b="1">
                <a:solidFill>
                  <a:srgbClr val="808080"/>
                </a:solidFill>
                <a:latin typeface="Arial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black">
          <a:xfrm>
            <a:off x="467516" y="737569"/>
            <a:ext cx="2638543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54" eaLnBrk="1" hangingPunct="1">
              <a:defRPr/>
            </a:pPr>
            <a:r>
              <a:rPr lang="en-US" sz="816">
                <a:solidFill>
                  <a:srgbClr val="808080"/>
                </a:solidFill>
                <a:latin typeface="Arial"/>
              </a:rPr>
              <a:t>Last Modified 11/17/2017 9:49 PM Pacific Standard Time</a:t>
            </a: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black">
          <a:xfrm>
            <a:off x="467513" y="863181"/>
            <a:ext cx="2350002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54" eaLnBrk="1" hangingPunct="1">
              <a:defRPr/>
            </a:pPr>
            <a:r>
              <a:rPr lang="en-US" sz="816">
                <a:solidFill>
                  <a:srgbClr val="808080"/>
                </a:solidFill>
                <a:latin typeface="Arial"/>
              </a:rPr>
              <a:t>Printed 11/17/2017 1:49 PM Pacific Standard Time</a:t>
            </a:r>
          </a:p>
        </p:txBody>
      </p:sp>
      <p:sp>
        <p:nvSpPr>
          <p:cNvPr id="13314" name="Title"/>
          <p:cNvSpPr>
            <a:spLocks noGrp="1" noChangeArrowheads="1"/>
          </p:cNvSpPr>
          <p:nvPr>
            <p:ph type="ctrTitle"/>
          </p:nvPr>
        </p:nvSpPr>
        <p:spPr>
          <a:xfrm>
            <a:off x="467515" y="2776794"/>
            <a:ext cx="11256973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4000" b="0" baseline="0">
                <a:solidFill>
                  <a:schemeClr val="bg1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/>
              <a:t>Click to edit Master title style</a:t>
            </a:r>
          </a:p>
        </p:txBody>
      </p:sp>
      <p:sp>
        <p:nvSpPr>
          <p:cNvPr id="13315" name="Subtitle"/>
          <p:cNvSpPr>
            <a:spLocks noGrp="1" noChangeArrowheads="1"/>
          </p:cNvSpPr>
          <p:nvPr>
            <p:ph type="subTitle" idx="1"/>
          </p:nvPr>
        </p:nvSpPr>
        <p:spPr>
          <a:xfrm>
            <a:off x="467515" y="3890592"/>
            <a:ext cx="11256973" cy="29007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428" cap="all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/>
              <a:t>Click to edit Master subtitle style</a:t>
            </a:r>
          </a:p>
        </p:txBody>
      </p:sp>
      <p:sp>
        <p:nvSpPr>
          <p:cNvPr id="57" name="Document type" hidden="1"/>
          <p:cNvSpPr txBox="1">
            <a:spLocks noChangeArrowheads="1"/>
          </p:cNvSpPr>
          <p:nvPr/>
        </p:nvSpPr>
        <p:spPr bwMode="gray">
          <a:xfrm>
            <a:off x="467515" y="4593246"/>
            <a:ext cx="11256973" cy="219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54" eaLnBrk="1" hangingPunct="1">
              <a:defRPr/>
            </a:pPr>
            <a:r>
              <a:rPr lang="en-US" sz="1428">
                <a:solidFill>
                  <a:srgbClr val="FFFFFF"/>
                </a:solidFill>
                <a:latin typeface="Arial"/>
              </a:rPr>
              <a:t>Document type | Date</a:t>
            </a:r>
          </a:p>
        </p:txBody>
      </p:sp>
      <p:pic>
        <p:nvPicPr>
          <p:cNvPr id="11" name="Picture 10" descr="colorStJo&amp;ProvLogo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3554" y="469511"/>
            <a:ext cx="2228908" cy="583231"/>
          </a:xfrm>
          <a:prstGeom prst="rect">
            <a:avLst/>
          </a:prstGeom>
        </p:spPr>
      </p:pic>
      <p:sp>
        <p:nvSpPr>
          <p:cNvPr id="12" name="doc id" hidden="1"/>
          <p:cNvSpPr>
            <a:spLocks noChangeArrowheads="1"/>
          </p:cNvSpPr>
          <p:nvPr/>
        </p:nvSpPr>
        <p:spPr bwMode="auto">
          <a:xfrm>
            <a:off x="11557993" y="51835"/>
            <a:ext cx="400751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913450"/>
            <a:r>
              <a:rPr lang="en-US" sz="1067">
                <a:solidFill>
                  <a:srgbClr val="808080"/>
                </a:solidFill>
              </a:rPr>
              <a:t>DOC ID</a:t>
            </a:r>
          </a:p>
        </p:txBody>
      </p:sp>
    </p:spTree>
    <p:extLst>
      <p:ext uri="{BB962C8B-B14F-4D97-AF65-F5344CB8AC3E}">
        <p14:creationId xmlns:p14="http://schemas.microsoft.com/office/powerpoint/2010/main" val="3278013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61514" y="1453562"/>
            <a:ext cx="8838473" cy="1870729"/>
          </a:xfrm>
        </p:spPr>
        <p:txBody>
          <a:bodyPr anchor="b">
            <a:normAutofit/>
          </a:bodyPr>
          <a:lstStyle>
            <a:lvl1pPr>
              <a:defRPr sz="3733" b="1" baseline="0"/>
            </a:lvl1pPr>
          </a:lstStyle>
          <a:p>
            <a:r>
              <a:rPr lang="en-US"/>
              <a:t>Title slide style, 28pt bold Arial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68780" y="3324291"/>
            <a:ext cx="8831205" cy="1741327"/>
          </a:xfrm>
        </p:spPr>
        <p:txBody>
          <a:bodyPr anchor="t">
            <a:normAutofit/>
          </a:bodyPr>
          <a:lstStyle>
            <a:lvl1pPr marL="0" indent="0" algn="l">
              <a:buNone/>
              <a:defRPr sz="2667" baseline="0">
                <a:solidFill>
                  <a:srgbClr val="429644"/>
                </a:solidFill>
                <a:latin typeface="Georgia"/>
                <a:cs typeface="Georgia"/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Title subhead style, 20pt reg, Georgia</a:t>
            </a:r>
          </a:p>
        </p:txBody>
      </p:sp>
      <p:pic>
        <p:nvPicPr>
          <p:cNvPr id="5" name="Picture 4" descr="colorStJo&amp;Prov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554" y="469511"/>
            <a:ext cx="2228908" cy="583231"/>
          </a:xfrm>
          <a:prstGeom prst="rect">
            <a:avLst/>
          </a:prstGeom>
        </p:spPr>
      </p:pic>
      <p:sp>
        <p:nvSpPr>
          <p:cNvPr id="6" name="object 3"/>
          <p:cNvSpPr txBox="1">
            <a:spLocks noGrp="1"/>
          </p:cNvSpPr>
          <p:nvPr>
            <p:ph type="ftr" sz="quarter" idx="5"/>
          </p:nvPr>
        </p:nvSpPr>
        <p:spPr>
          <a:xfrm>
            <a:off x="3492126" y="6536418"/>
            <a:ext cx="4872567" cy="166777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>
            <a:lvl1pPr>
              <a:defRPr sz="1067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16933">
              <a:spcBef>
                <a:spcPts val="27"/>
              </a:spcBef>
            </a:pPr>
            <a:r>
              <a:rPr lang="en-US" spc="-7">
                <a:solidFill>
                  <a:srgbClr val="FFFFFF">
                    <a:lumMod val="65000"/>
                  </a:srgbClr>
                </a:solidFill>
              </a:rPr>
              <a:t>Providence St. Joseph Health </a:t>
            </a:r>
            <a:r>
              <a:rPr lang="en-US">
                <a:solidFill>
                  <a:srgbClr val="FFFFFF">
                    <a:lumMod val="65000"/>
                  </a:srgbClr>
                </a:solidFill>
              </a:rPr>
              <a:t>– </a:t>
            </a:r>
            <a:r>
              <a:rPr lang="en-US" spc="-13">
                <a:solidFill>
                  <a:srgbClr val="FFFFFF">
                    <a:lumMod val="65000"/>
                  </a:srgbClr>
                </a:solidFill>
              </a:rPr>
              <a:t>Company </a:t>
            </a:r>
            <a:r>
              <a:rPr lang="en-US" spc="-7">
                <a:solidFill>
                  <a:srgbClr val="FFFFFF">
                    <a:lumMod val="65000"/>
                  </a:srgbClr>
                </a:solidFill>
              </a:rPr>
              <a:t>Confidential </a:t>
            </a:r>
            <a:r>
              <a:rPr lang="en-US">
                <a:solidFill>
                  <a:srgbClr val="FFFFFF">
                    <a:lumMod val="65000"/>
                  </a:srgbClr>
                </a:solidFill>
              </a:rPr>
              <a:t>– </a:t>
            </a:r>
            <a:r>
              <a:rPr lang="en-US" spc="-7">
                <a:solidFill>
                  <a:srgbClr val="FFFFFF">
                    <a:lumMod val="65000"/>
                  </a:srgbClr>
                </a:solidFill>
              </a:rPr>
              <a:t>Not for</a:t>
            </a:r>
            <a:r>
              <a:rPr lang="en-US" spc="233">
                <a:solidFill>
                  <a:srgbClr val="FFFFFF">
                    <a:lumMod val="65000"/>
                  </a:srgbClr>
                </a:solidFill>
              </a:rPr>
              <a:t> </a:t>
            </a:r>
            <a:r>
              <a:rPr lang="en-US" spc="-7">
                <a:solidFill>
                  <a:srgbClr val="FFFFFF">
                    <a:lumMod val="65000"/>
                  </a:srgbClr>
                </a:solidFill>
              </a:rPr>
              <a:t>Distribution</a:t>
            </a:r>
          </a:p>
        </p:txBody>
      </p:sp>
    </p:spTree>
    <p:extLst>
      <p:ext uri="{BB962C8B-B14F-4D97-AF65-F5344CB8AC3E}">
        <p14:creationId xmlns:p14="http://schemas.microsoft.com/office/powerpoint/2010/main" val="24125266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62" y="1621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62" y="1621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D1DB2ED4-BCC0-4A4F-BEFD-B1A1F2D2270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4000" err="1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ltGray">
          <a:xfrm>
            <a:off x="0" y="2653307"/>
            <a:ext cx="12192000" cy="2278000"/>
          </a:xfrm>
          <a:prstGeom prst="rect">
            <a:avLst/>
          </a:prstGeom>
          <a:solidFill>
            <a:srgbClr val="4296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 bwMode="ltGray">
          <a:xfrm>
            <a:off x="0" y="4931307"/>
            <a:ext cx="12192000" cy="253111"/>
          </a:xfrm>
          <a:prstGeom prst="rect">
            <a:avLst/>
          </a:prstGeom>
          <a:solidFill>
            <a:srgbClr val="0053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FFFFFF"/>
              </a:solidFill>
            </a:endParaRPr>
          </a:p>
        </p:txBody>
      </p:sp>
      <p:sp>
        <p:nvSpPr>
          <p:cNvPr id="4" name="Working Draft Text" hidden="1"/>
          <p:cNvSpPr txBox="1">
            <a:spLocks noChangeArrowheads="1"/>
          </p:cNvSpPr>
          <p:nvPr/>
        </p:nvSpPr>
        <p:spPr bwMode="black">
          <a:xfrm>
            <a:off x="467513" y="577078"/>
            <a:ext cx="900888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16" b="1">
                <a:solidFill>
                  <a:srgbClr val="808080"/>
                </a:solidFill>
                <a:latin typeface="Arial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black">
          <a:xfrm>
            <a:off x="467514" y="737567"/>
            <a:ext cx="2523127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16">
                <a:solidFill>
                  <a:srgbClr val="808080"/>
                </a:solidFill>
                <a:latin typeface="Arial"/>
              </a:rPr>
              <a:t>Last Modified 1/8/2020 8:16 PM Pacific Standard Time</a:t>
            </a: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black">
          <a:xfrm>
            <a:off x="467513" y="863179"/>
            <a:ext cx="2350002" cy="1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16">
                <a:solidFill>
                  <a:srgbClr val="808080"/>
                </a:solidFill>
                <a:latin typeface="Arial"/>
              </a:rPr>
              <a:t>Printed 11/17/2017 1:49 PM Pacific Standard Time</a:t>
            </a:r>
          </a:p>
        </p:txBody>
      </p:sp>
      <p:sp>
        <p:nvSpPr>
          <p:cNvPr id="13314" name="Title"/>
          <p:cNvSpPr>
            <a:spLocks noGrp="1" noChangeArrowheads="1"/>
          </p:cNvSpPr>
          <p:nvPr>
            <p:ph type="ctrTitle"/>
          </p:nvPr>
        </p:nvSpPr>
        <p:spPr>
          <a:xfrm>
            <a:off x="467514" y="2792182"/>
            <a:ext cx="11256973" cy="61555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4000" b="0" baseline="0">
                <a:solidFill>
                  <a:schemeClr val="bg1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/>
              <a:t>Click to edit Master title style</a:t>
            </a:r>
          </a:p>
        </p:txBody>
      </p:sp>
      <p:sp>
        <p:nvSpPr>
          <p:cNvPr id="13315" name="Subtitle"/>
          <p:cNvSpPr>
            <a:spLocks noGrp="1" noChangeArrowheads="1"/>
          </p:cNvSpPr>
          <p:nvPr>
            <p:ph type="subTitle" idx="1"/>
          </p:nvPr>
        </p:nvSpPr>
        <p:spPr>
          <a:xfrm>
            <a:off x="467514" y="3890590"/>
            <a:ext cx="11256973" cy="21982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428" cap="all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/>
              <a:t>Click to edit Master subtitle style</a:t>
            </a:r>
          </a:p>
        </p:txBody>
      </p:sp>
      <p:sp>
        <p:nvSpPr>
          <p:cNvPr id="57" name="Document type" hidden="1"/>
          <p:cNvSpPr txBox="1">
            <a:spLocks noChangeArrowheads="1"/>
          </p:cNvSpPr>
          <p:nvPr/>
        </p:nvSpPr>
        <p:spPr bwMode="gray">
          <a:xfrm>
            <a:off x="467514" y="4593244"/>
            <a:ext cx="11256973" cy="219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28">
                <a:solidFill>
                  <a:srgbClr val="FFFFFF"/>
                </a:solidFill>
                <a:latin typeface="Arial"/>
              </a:rPr>
              <a:t>Document type | Date</a:t>
            </a:r>
          </a:p>
        </p:txBody>
      </p:sp>
      <p:sp>
        <p:nvSpPr>
          <p:cNvPr id="12" name="doc id" hidden="1"/>
          <p:cNvSpPr>
            <a:spLocks noChangeArrowheads="1"/>
          </p:cNvSpPr>
          <p:nvPr/>
        </p:nvSpPr>
        <p:spPr bwMode="auto">
          <a:xfrm>
            <a:off x="11477842" y="51834"/>
            <a:ext cx="480901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913473" fontAlgn="base">
              <a:spcBef>
                <a:spcPct val="0"/>
              </a:spcBef>
              <a:spcAft>
                <a:spcPct val="0"/>
              </a:spcAft>
            </a:pPr>
            <a:r>
              <a:rPr lang="en-US" sz="1067">
                <a:solidFill>
                  <a:srgbClr val="808080"/>
                </a:solidFill>
              </a:rPr>
              <a:t>DOC ID</a:t>
            </a:r>
          </a:p>
        </p:txBody>
      </p:sp>
      <p:pic>
        <p:nvPicPr>
          <p:cNvPr id="14" name="Picture 13" descr="Providence">
            <a:extLst>
              <a:ext uri="{FF2B5EF4-FFF2-40B4-BE49-F238E27FC236}">
                <a16:creationId xmlns:a16="http://schemas.microsoft.com/office/drawing/2014/main" id="{93BFA2EC-DEC6-4EE4-A053-5E200188340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992" y="614330"/>
            <a:ext cx="2182495" cy="40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48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2ACF-BFEA-4D7C-8420-3A9E09313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30C7A-2C4D-42F1-B1F3-905EA4653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3EF21-7F4A-42BE-A6D7-4BF08BA75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426B1-4BCF-4385-A9E7-29DAB93FD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07F-2C27-4119-A446-52B55840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345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6" progId="TCLayout.ActiveDocument.1">
                  <p:embed/>
                </p:oleObj>
              </mc:Choice>
              <mc:Fallback>
                <p:oleObj name="think-cell Slide" r:id="rId4" imgW="347" imgH="34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42768408-8900-4926-9F89-F7C44CF839E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667" err="1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oc id" hidden="1"/>
          <p:cNvSpPr>
            <a:spLocks noChangeArrowheads="1"/>
          </p:cNvSpPr>
          <p:nvPr/>
        </p:nvSpPr>
        <p:spPr bwMode="auto">
          <a:xfrm>
            <a:off x="10995479" y="51833"/>
            <a:ext cx="894152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473" fontAlgn="base">
              <a:spcBef>
                <a:spcPct val="0"/>
              </a:spcBef>
              <a:spcAft>
                <a:spcPct val="0"/>
              </a:spcAft>
            </a:pPr>
            <a:endParaRPr lang="en-US" sz="816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8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17">
          <p15:clr>
            <a:srgbClr val="F26B43"/>
          </p15:clr>
        </p15:guide>
        <p15:guide id="2" pos="76">
          <p15:clr>
            <a:srgbClr val="F26B43"/>
          </p15:clr>
        </p15:guide>
        <p15:guide id="3" orient="horz" pos="437">
          <p15:clr>
            <a:srgbClr val="F26B43"/>
          </p15:clr>
        </p15:guide>
        <p15:guide id="4" orient="horz" pos="2993">
          <p15:clr>
            <a:srgbClr val="F26B43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88DB5-4429-4690-B02B-789FA6719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7D58A-A43A-4A05-82D5-B2BD2465A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329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5402-CB91-4688-B461-83344DD7B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0867E-A2F4-4005-B943-9E18EA8401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DA6D1A-6AE7-4833-A2DA-238A43359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85597-44B8-498A-AF56-2293C95D0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D1326-501D-48BA-AECE-35610E13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8DA42-5A6F-4EAE-813C-BFE8D231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9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920D0-2257-4965-9D6D-A475A85BE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0EEC6-D250-44AD-9F2D-361BCEB1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3A5DDA-564E-4831-BB10-E15F64907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384495-F1EC-4F38-AECE-77193147E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39C0A1-6BD4-43FF-8C6E-36488651F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50C53B-003D-41EE-A7F1-328C89720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51390-45A9-488E-90FC-96B157B1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010F82-6BE1-4A17-B453-94E04EFE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B6CEC-80AE-439B-BB8C-6FBBBE03E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F845B-6951-4361-AF63-DAC614599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3577E-8EC9-4F51-A38B-F87E03F06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06D357-1AAE-4D52-9DDA-CA4E1E76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3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ECB7E-20CA-4E96-B0B7-7C18001E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6C3C02-65E3-4AFB-94F1-97E3BD5D3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7A6B8A-A1AD-466A-BC15-C326C01F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4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45A68-1391-44BD-B4B2-2F0ED3A6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F2D8D-67E8-497D-914D-E8A06C187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C0677-EE30-44C5-ADB5-C41A5DE32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91E5E-B593-4BD2-A2C6-6B07BE0ED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8F4FC-0336-4968-977E-8EDEE8B52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6F4BFD-FE2D-4DD1-95DA-ADE4ED270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9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43E94-B3F5-4168-9D0C-7871A03BE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7A744-1123-45CD-AC87-437BF8FE3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0BC6C-D6FD-488A-8372-BD653AC15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08F0B-32EC-429E-A78E-934049AD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9BEE1-0115-4713-8656-D7F0C48F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73B45-A8A1-47CA-996B-9C1239A6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1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oleObject" Target="../embeddings/oleObject2.bin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2" Type="http://schemas.openxmlformats.org/officeDocument/2006/relationships/theme" Target="../theme/theme3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slideLayout" Target="../slideLayouts/slideLayout14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image" Target="../media/image2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image" Target="../media/image3.emf"/><Relationship Id="rId8" Type="http://schemas.openxmlformats.org/officeDocument/2006/relationships/tags" Target="../tags/tag8.xml"/></Relationships>
</file>

<file path=ppt/slideMasters/_rels/slideMaster4.xml.rels><?xml version="1.0" encoding="UTF-8" standalone="yes"?>
<Relationships xmlns="http://schemas.openxmlformats.org/package/2006/relationships"><Relationship Id="rId13" Type="http://schemas.openxmlformats.org/officeDocument/2006/relationships/tags" Target="../tags/tag45.xml"/><Relationship Id="rId18" Type="http://schemas.openxmlformats.org/officeDocument/2006/relationships/tags" Target="../tags/tag50.xml"/><Relationship Id="rId26" Type="http://schemas.openxmlformats.org/officeDocument/2006/relationships/tags" Target="../tags/tag58.xml"/><Relationship Id="rId3" Type="http://schemas.openxmlformats.org/officeDocument/2006/relationships/tags" Target="../tags/tag35.xml"/><Relationship Id="rId21" Type="http://schemas.openxmlformats.org/officeDocument/2006/relationships/tags" Target="../tags/tag53.xml"/><Relationship Id="rId34" Type="http://schemas.openxmlformats.org/officeDocument/2006/relationships/oleObject" Target="../embeddings/oleObject4.bin"/><Relationship Id="rId7" Type="http://schemas.openxmlformats.org/officeDocument/2006/relationships/tags" Target="../tags/tag39.xml"/><Relationship Id="rId12" Type="http://schemas.openxmlformats.org/officeDocument/2006/relationships/tags" Target="../tags/tag44.xml"/><Relationship Id="rId17" Type="http://schemas.openxmlformats.org/officeDocument/2006/relationships/tags" Target="../tags/tag49.xml"/><Relationship Id="rId25" Type="http://schemas.openxmlformats.org/officeDocument/2006/relationships/tags" Target="../tags/tag57.xml"/><Relationship Id="rId33" Type="http://schemas.openxmlformats.org/officeDocument/2006/relationships/tags" Target="../tags/tag65.xml"/><Relationship Id="rId2" Type="http://schemas.openxmlformats.org/officeDocument/2006/relationships/theme" Target="../theme/theme4.xml"/><Relationship Id="rId16" Type="http://schemas.openxmlformats.org/officeDocument/2006/relationships/tags" Target="../tags/tag48.xml"/><Relationship Id="rId20" Type="http://schemas.openxmlformats.org/officeDocument/2006/relationships/tags" Target="../tags/tag52.xml"/><Relationship Id="rId29" Type="http://schemas.openxmlformats.org/officeDocument/2006/relationships/tags" Target="../tags/tag61.xml"/><Relationship Id="rId1" Type="http://schemas.openxmlformats.org/officeDocument/2006/relationships/slideLayout" Target="../slideLayouts/slideLayout15.xml"/><Relationship Id="rId6" Type="http://schemas.openxmlformats.org/officeDocument/2006/relationships/tags" Target="../tags/tag38.xml"/><Relationship Id="rId11" Type="http://schemas.openxmlformats.org/officeDocument/2006/relationships/tags" Target="../tags/tag43.xml"/><Relationship Id="rId24" Type="http://schemas.openxmlformats.org/officeDocument/2006/relationships/tags" Target="../tags/tag56.xml"/><Relationship Id="rId32" Type="http://schemas.openxmlformats.org/officeDocument/2006/relationships/tags" Target="../tags/tag64.xml"/><Relationship Id="rId5" Type="http://schemas.openxmlformats.org/officeDocument/2006/relationships/tags" Target="../tags/tag37.xml"/><Relationship Id="rId15" Type="http://schemas.openxmlformats.org/officeDocument/2006/relationships/tags" Target="../tags/tag47.xml"/><Relationship Id="rId23" Type="http://schemas.openxmlformats.org/officeDocument/2006/relationships/tags" Target="../tags/tag55.xml"/><Relationship Id="rId28" Type="http://schemas.openxmlformats.org/officeDocument/2006/relationships/tags" Target="../tags/tag60.xml"/><Relationship Id="rId36" Type="http://schemas.openxmlformats.org/officeDocument/2006/relationships/image" Target="../media/image5.png"/><Relationship Id="rId10" Type="http://schemas.openxmlformats.org/officeDocument/2006/relationships/tags" Target="../tags/tag42.xml"/><Relationship Id="rId19" Type="http://schemas.openxmlformats.org/officeDocument/2006/relationships/tags" Target="../tags/tag51.xml"/><Relationship Id="rId31" Type="http://schemas.openxmlformats.org/officeDocument/2006/relationships/tags" Target="../tags/tag63.xml"/><Relationship Id="rId4" Type="http://schemas.openxmlformats.org/officeDocument/2006/relationships/tags" Target="../tags/tag36.xml"/><Relationship Id="rId9" Type="http://schemas.openxmlformats.org/officeDocument/2006/relationships/tags" Target="../tags/tag41.xml"/><Relationship Id="rId14" Type="http://schemas.openxmlformats.org/officeDocument/2006/relationships/tags" Target="../tags/tag46.xml"/><Relationship Id="rId22" Type="http://schemas.openxmlformats.org/officeDocument/2006/relationships/tags" Target="../tags/tag54.xml"/><Relationship Id="rId27" Type="http://schemas.openxmlformats.org/officeDocument/2006/relationships/tags" Target="../tags/tag59.xml"/><Relationship Id="rId30" Type="http://schemas.openxmlformats.org/officeDocument/2006/relationships/tags" Target="../tags/tag62.xml"/><Relationship Id="rId35" Type="http://schemas.openxmlformats.org/officeDocument/2006/relationships/image" Target="../media/image3.emf"/><Relationship Id="rId8" Type="http://schemas.openxmlformats.org/officeDocument/2006/relationships/tags" Target="../tags/tag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8.emf"/><Relationship Id="rId4" Type="http://schemas.openxmlformats.org/officeDocument/2006/relationships/slideLayout" Target="../slideLayouts/slideLayout26.xml"/><Relationship Id="rId9" Type="http://schemas.openxmlformats.org/officeDocument/2006/relationships/oleObject" Target="../embeddings/oleObject5.bin"/></Relationships>
</file>

<file path=ppt/slideMasters/_rels/slideMaster7.xml.rels><?xml version="1.0" encoding="UTF-8" standalone="yes"?>
<Relationships xmlns="http://schemas.openxmlformats.org/package/2006/relationships"><Relationship Id="rId13" Type="http://schemas.openxmlformats.org/officeDocument/2006/relationships/tags" Target="../tags/tag79.xml"/><Relationship Id="rId18" Type="http://schemas.openxmlformats.org/officeDocument/2006/relationships/tags" Target="../tags/tag84.xml"/><Relationship Id="rId26" Type="http://schemas.openxmlformats.org/officeDocument/2006/relationships/tags" Target="../tags/tag92.xml"/><Relationship Id="rId21" Type="http://schemas.openxmlformats.org/officeDocument/2006/relationships/tags" Target="../tags/tag87.xml"/><Relationship Id="rId34" Type="http://schemas.openxmlformats.org/officeDocument/2006/relationships/tags" Target="../tags/tag100.xml"/><Relationship Id="rId7" Type="http://schemas.openxmlformats.org/officeDocument/2006/relationships/tags" Target="../tags/tag73.xml"/><Relationship Id="rId12" Type="http://schemas.openxmlformats.org/officeDocument/2006/relationships/tags" Target="../tags/tag78.xml"/><Relationship Id="rId17" Type="http://schemas.openxmlformats.org/officeDocument/2006/relationships/tags" Target="../tags/tag83.xml"/><Relationship Id="rId25" Type="http://schemas.openxmlformats.org/officeDocument/2006/relationships/tags" Target="../tags/tag91.xml"/><Relationship Id="rId33" Type="http://schemas.openxmlformats.org/officeDocument/2006/relationships/tags" Target="../tags/tag99.xml"/><Relationship Id="rId38" Type="http://schemas.openxmlformats.org/officeDocument/2006/relationships/image" Target="../media/image12.png"/><Relationship Id="rId2" Type="http://schemas.openxmlformats.org/officeDocument/2006/relationships/slideLayout" Target="../slideLayouts/slideLayout30.xml"/><Relationship Id="rId16" Type="http://schemas.openxmlformats.org/officeDocument/2006/relationships/tags" Target="../tags/tag82.xml"/><Relationship Id="rId20" Type="http://schemas.openxmlformats.org/officeDocument/2006/relationships/tags" Target="../tags/tag86.xml"/><Relationship Id="rId29" Type="http://schemas.openxmlformats.org/officeDocument/2006/relationships/tags" Target="../tags/tag95.xml"/><Relationship Id="rId1" Type="http://schemas.openxmlformats.org/officeDocument/2006/relationships/slideLayout" Target="../slideLayouts/slideLayout29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24" Type="http://schemas.openxmlformats.org/officeDocument/2006/relationships/tags" Target="../tags/tag90.xml"/><Relationship Id="rId32" Type="http://schemas.openxmlformats.org/officeDocument/2006/relationships/tags" Target="../tags/tag98.xml"/><Relationship Id="rId37" Type="http://schemas.openxmlformats.org/officeDocument/2006/relationships/image" Target="../media/image3.emf"/><Relationship Id="rId5" Type="http://schemas.openxmlformats.org/officeDocument/2006/relationships/tags" Target="../tags/tag71.xml"/><Relationship Id="rId15" Type="http://schemas.openxmlformats.org/officeDocument/2006/relationships/tags" Target="../tags/tag81.xml"/><Relationship Id="rId23" Type="http://schemas.openxmlformats.org/officeDocument/2006/relationships/tags" Target="../tags/tag89.xml"/><Relationship Id="rId28" Type="http://schemas.openxmlformats.org/officeDocument/2006/relationships/tags" Target="../tags/tag94.xml"/><Relationship Id="rId36" Type="http://schemas.openxmlformats.org/officeDocument/2006/relationships/oleObject" Target="../embeddings/oleObject10.bin"/><Relationship Id="rId10" Type="http://schemas.openxmlformats.org/officeDocument/2006/relationships/tags" Target="../tags/tag76.xml"/><Relationship Id="rId19" Type="http://schemas.openxmlformats.org/officeDocument/2006/relationships/tags" Target="../tags/tag85.xml"/><Relationship Id="rId31" Type="http://schemas.openxmlformats.org/officeDocument/2006/relationships/tags" Target="../tags/tag97.xml"/><Relationship Id="rId4" Type="http://schemas.openxmlformats.org/officeDocument/2006/relationships/theme" Target="../theme/theme7.xml"/><Relationship Id="rId9" Type="http://schemas.openxmlformats.org/officeDocument/2006/relationships/tags" Target="../tags/tag75.xml"/><Relationship Id="rId14" Type="http://schemas.openxmlformats.org/officeDocument/2006/relationships/tags" Target="../tags/tag80.xml"/><Relationship Id="rId22" Type="http://schemas.openxmlformats.org/officeDocument/2006/relationships/tags" Target="../tags/tag88.xml"/><Relationship Id="rId27" Type="http://schemas.openxmlformats.org/officeDocument/2006/relationships/tags" Target="../tags/tag93.xml"/><Relationship Id="rId30" Type="http://schemas.openxmlformats.org/officeDocument/2006/relationships/tags" Target="../tags/tag96.xml"/><Relationship Id="rId35" Type="http://schemas.openxmlformats.org/officeDocument/2006/relationships/tags" Target="../tags/tag101.xml"/><Relationship Id="rId8" Type="http://schemas.openxmlformats.org/officeDocument/2006/relationships/tags" Target="../tags/tag74.xml"/><Relationship Id="rId3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3134E4-9481-489C-9C89-7A36F4729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722D5-E097-48A4-8CA7-EC2A28CA4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51B4D-AC4D-4E4E-823E-5D06999CB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AD46-2A74-4D3E-9BE6-3D9ADABE497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4C4E0-8F68-4BC0-948F-0ADB97962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29251-82E0-4AA4-AC19-6AC9DA280C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59C74-1B3C-46B0-9687-244BB807A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0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7589590-3D77-4E79-B9D1-844785B75BA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7589590-3D77-4E79-B9D1-844785B75B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351827C-3B37-4336-AE70-4EA54638B9D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1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20494" y="6355398"/>
            <a:ext cx="102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fld id="{FCD8942C-7C1B-6141-A5F7-49FA77A03F75}" type="slidenum">
              <a:rPr lang="en-US" sz="1600" smtClean="0">
                <a:solidFill>
                  <a:prstClr val="white">
                    <a:lumMod val="85000"/>
                  </a:prstClr>
                </a:solidFill>
              </a:rPr>
              <a:pPr defTabSz="609585"/>
              <a:t>‹#›</a:t>
            </a:fld>
            <a:endParaRPr lang="en-US" sz="160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85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22" r:id="rId2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b="1" kern="1200">
          <a:solidFill>
            <a:srgbClr val="00539B"/>
          </a:solidFill>
          <a:latin typeface="Arial"/>
          <a:ea typeface="+mj-ea"/>
          <a:cs typeface="Arial"/>
        </a:defRPr>
      </a:lvl1pPr>
    </p:titleStyle>
    <p:bodyStyle>
      <a:lvl1pPr marL="219451" indent="-219451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933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499860" indent="-219451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667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670543" indent="-182875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4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914377" indent="-182875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133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667" kern="1200">
          <a:solidFill>
            <a:srgbClr val="00539B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0" y="1"/>
          <a:ext cx="215979" cy="1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4" imgW="270" imgH="270" progId="TCLayout.ActiveDocument.1">
                  <p:embed/>
                </p:oleObj>
              </mc:Choice>
              <mc:Fallback>
                <p:oleObj name="think-cell Slide" r:id="rId3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0" y="1"/>
                        <a:ext cx="215979" cy="1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4"/>
            </p:custDataLst>
          </p:nvPr>
        </p:nvSpPr>
        <p:spPr bwMode="auto">
          <a:xfrm>
            <a:off x="0" y="1"/>
            <a:ext cx="215979" cy="161975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</a:pPr>
            <a:endParaRPr lang="en-US" sz="2667" b="0" i="0" baseline="0">
              <a:solidFill>
                <a:srgbClr val="000000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gray">
          <a:xfrm rot="5400000">
            <a:off x="11147193" y="1980016"/>
            <a:ext cx="1899559" cy="9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12">
                <a:solidFill>
                  <a:srgbClr val="808080"/>
                </a:solidFill>
                <a:latin typeface="Arial"/>
              </a:rPr>
              <a:t>Last Modified 1/8/2020 8:16 PM Pacific Standard Time</a:t>
            </a:r>
            <a:endParaRPr lang="en-US" sz="1632">
              <a:solidFill>
                <a:srgbClr val="808080"/>
              </a:solidFill>
              <a:latin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gray">
          <a:xfrm rot="5400000">
            <a:off x="11212914" y="4197996"/>
            <a:ext cx="1768113" cy="9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12">
                <a:solidFill>
                  <a:srgbClr val="808080"/>
                </a:solidFill>
                <a:latin typeface="Arial"/>
              </a:rPr>
              <a:t>Printed 11/17/2017 1:49 PM Pacific Standard Time</a:t>
            </a:r>
            <a:endParaRPr lang="en-US" sz="1632">
              <a:solidFill>
                <a:srgbClr val="808080"/>
              </a:solidFill>
              <a:latin typeface="Arial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233259" y="228446"/>
            <a:ext cx="11725484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en-US" noProof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233259" y="40636"/>
            <a:ext cx="655629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67" cap="all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233259" y="648637"/>
            <a:ext cx="11725484" cy="28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67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gray">
          <a:xfrm>
            <a:off x="233259" y="6396161"/>
            <a:ext cx="9893527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4297" indent="-11429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67">
                <a:solidFill>
                  <a:srgbClr val="808080"/>
                </a:solidFill>
                <a:latin typeface="Arial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gray">
          <a:xfrm>
            <a:off x="233259" y="6611969"/>
            <a:ext cx="9893527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505871" indent="-505871" defTabSz="913473" fontAlgn="base">
              <a:spcBef>
                <a:spcPct val="0"/>
              </a:spcBef>
              <a:spcAft>
                <a:spcPct val="0"/>
              </a:spcAft>
              <a:tabLst>
                <a:tab pos="499521" algn="l"/>
              </a:tabLst>
            </a:pPr>
            <a:r>
              <a:rPr lang="en-US" sz="1067">
                <a:solidFill>
                  <a:srgbClr val="808080"/>
                </a:solidFill>
              </a:rPr>
              <a:t>Source: Source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976208" y="2200948"/>
            <a:ext cx="5853024" cy="143629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/>
              <a:t>Edit Master text styles</a:t>
            </a:r>
          </a:p>
          <a:p>
            <a:pPr lvl="1" latinLnBrk="0"/>
            <a:r>
              <a:rPr lang="en-US"/>
              <a:t>Second level</a:t>
            </a:r>
          </a:p>
          <a:p>
            <a:pPr lvl="2" latinLnBrk="0"/>
            <a:r>
              <a:rPr lang="en-US"/>
              <a:t>Third level</a:t>
            </a:r>
          </a:p>
          <a:p>
            <a:pPr lvl="3" latinLnBrk="0"/>
            <a:r>
              <a:rPr lang="en-US"/>
              <a:t>Fourth level</a:t>
            </a:r>
          </a:p>
          <a:p>
            <a:pPr lvl="4" latinLnBrk="0"/>
            <a:r>
              <a:rPr lang="en-US"/>
              <a:t>Fifth level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976207" y="1474654"/>
            <a:ext cx="5801189" cy="592829"/>
            <a:chOff x="915" y="664"/>
            <a:chExt cx="2686" cy="366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664"/>
              <a:ext cx="2686" cy="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7" name="Sticker" hidden="1"/>
          <p:cNvGrpSpPr/>
          <p:nvPr/>
        </p:nvGrpSpPr>
        <p:grpSpPr bwMode="gray">
          <a:xfrm>
            <a:off x="11336328" y="300721"/>
            <a:ext cx="622414" cy="191912"/>
            <a:chOff x="8283284" y="285750"/>
            <a:chExt cx="457491" cy="188091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283284" y="285750"/>
              <a:ext cx="457491" cy="18809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473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067">
                  <a:solidFill>
                    <a:srgbClr val="808080"/>
                  </a:solidFill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283284" y="285750"/>
              <a:ext cx="0" cy="18809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283284" y="473841"/>
              <a:ext cx="457491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3" name="doc id" hidden="1"/>
          <p:cNvSpPr>
            <a:spLocks noChangeArrowheads="1"/>
          </p:cNvSpPr>
          <p:nvPr/>
        </p:nvSpPr>
        <p:spPr bwMode="auto">
          <a:xfrm>
            <a:off x="11477842" y="51834"/>
            <a:ext cx="480901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913473" fontAlgn="base">
              <a:spcBef>
                <a:spcPct val="0"/>
              </a:spcBef>
              <a:spcAft>
                <a:spcPct val="0"/>
              </a:spcAft>
            </a:pPr>
            <a:r>
              <a:rPr lang="en-US" sz="1067">
                <a:solidFill>
                  <a:srgbClr val="808080"/>
                </a:solidFill>
              </a:rPr>
              <a:t>DOC ID</a:t>
            </a:r>
          </a:p>
        </p:txBody>
      </p:sp>
      <p:sp>
        <p:nvSpPr>
          <p:cNvPr id="63" name="Slide Number"/>
          <p:cNvSpPr txBox="1">
            <a:spLocks/>
          </p:cNvSpPr>
          <p:nvPr/>
        </p:nvSpPr>
        <p:spPr bwMode="auto">
          <a:xfrm>
            <a:off x="11793634" y="6611969"/>
            <a:ext cx="165109" cy="164212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1067" smtClean="0">
                <a:solidFill>
                  <a:srgbClr val="80808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67">
              <a:solidFill>
                <a:srgbClr val="808080"/>
              </a:solidFill>
            </a:endParaRPr>
          </a:p>
        </p:txBody>
      </p:sp>
      <p:grpSp>
        <p:nvGrpSpPr>
          <p:cNvPr id="64" name="LegendBoxes" hidden="1"/>
          <p:cNvGrpSpPr>
            <a:grpSpLocks/>
          </p:cNvGrpSpPr>
          <p:nvPr/>
        </p:nvGrpSpPr>
        <p:grpSpPr bwMode="auto">
          <a:xfrm>
            <a:off x="11104524" y="300722"/>
            <a:ext cx="852443" cy="1115280"/>
            <a:chOff x="4936" y="176"/>
            <a:chExt cx="480" cy="628"/>
          </a:xfrm>
        </p:grpSpPr>
        <p:sp>
          <p:nvSpPr>
            <p:cNvPr id="65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6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67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8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69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0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1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2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</p:grpSp>
      <p:grpSp>
        <p:nvGrpSpPr>
          <p:cNvPr id="73" name="LegendLines" hidden="1"/>
          <p:cNvGrpSpPr>
            <a:grpSpLocks/>
          </p:cNvGrpSpPr>
          <p:nvPr/>
        </p:nvGrpSpPr>
        <p:grpSpPr bwMode="auto">
          <a:xfrm>
            <a:off x="10759995" y="300721"/>
            <a:ext cx="1196971" cy="816926"/>
            <a:chOff x="4750" y="176"/>
            <a:chExt cx="674" cy="460"/>
          </a:xfrm>
        </p:grpSpPr>
        <p:sp>
          <p:nvSpPr>
            <p:cNvPr id="74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5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6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7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9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80" name="LegendMoons" hidden="1"/>
          <p:cNvGrpSpPr/>
          <p:nvPr/>
        </p:nvGrpSpPr>
        <p:grpSpPr>
          <a:xfrm>
            <a:off x="11029752" y="300722"/>
            <a:ext cx="926200" cy="1461587"/>
            <a:chOff x="5428012" y="273840"/>
            <a:chExt cx="827931" cy="1306516"/>
          </a:xfrm>
        </p:grpSpPr>
        <p:sp>
          <p:nvSpPr>
            <p:cNvPr id="81" name="Legend1"/>
            <p:cNvSpPr>
              <a:spLocks noChangeArrowheads="1"/>
            </p:cNvSpPr>
            <p:nvPr/>
          </p:nvSpPr>
          <p:spPr bwMode="auto">
            <a:xfrm>
              <a:off x="5748687" y="286541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2" name="Legend2"/>
            <p:cNvSpPr>
              <a:spLocks noChangeArrowheads="1"/>
            </p:cNvSpPr>
            <p:nvPr/>
          </p:nvSpPr>
          <p:spPr bwMode="auto">
            <a:xfrm>
              <a:off x="5748687" y="561178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3" name="Legend3"/>
            <p:cNvSpPr>
              <a:spLocks noChangeArrowheads="1"/>
            </p:cNvSpPr>
            <p:nvPr/>
          </p:nvSpPr>
          <p:spPr bwMode="auto">
            <a:xfrm>
              <a:off x="5748687" y="835817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4" name="Legend4"/>
            <p:cNvSpPr>
              <a:spLocks noChangeArrowheads="1"/>
            </p:cNvSpPr>
            <p:nvPr/>
          </p:nvSpPr>
          <p:spPr bwMode="auto">
            <a:xfrm>
              <a:off x="5748687" y="1107280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5" name="Legend5"/>
            <p:cNvSpPr>
              <a:spLocks noChangeArrowheads="1"/>
            </p:cNvSpPr>
            <p:nvPr/>
          </p:nvSpPr>
          <p:spPr bwMode="auto">
            <a:xfrm>
              <a:off x="5748687" y="1383506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86" name="MoonLegend1"/>
            <p:cNvGrpSpPr>
              <a:grpSpLocks noChangeAspect="1"/>
            </p:cNvGrpSpPr>
            <p:nvPr userDrawn="1">
              <p:custDataLst>
                <p:tags r:id="rId19"/>
              </p:custDataLst>
            </p:nvPr>
          </p:nvGrpSpPr>
          <p:grpSpPr bwMode="auto">
            <a:xfrm>
              <a:off x="5428012" y="273840"/>
              <a:ext cx="209550" cy="209551"/>
              <a:chOff x="1694" y="2044"/>
              <a:chExt cx="160" cy="160"/>
            </a:xfrm>
          </p:grpSpPr>
          <p:sp>
            <p:nvSpPr>
              <p:cNvPr id="99" name="Oval 41"/>
              <p:cNvSpPr>
                <a:spLocks noChangeAspect="1" noChangeArrowheads="1"/>
              </p:cNvSpPr>
              <p:nvPr>
                <p:custDataLst>
                  <p:tags r:id="rId32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133" name="Arc 42"/>
              <p:cNvSpPr>
                <a:spLocks noChangeAspect="1"/>
              </p:cNvSpPr>
              <p:nvPr>
                <p:custDataLst>
                  <p:tags r:id="rId33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2"/>
            <p:cNvGrpSpPr>
              <a:grpSpLocks noChangeAspect="1"/>
            </p:cNvGrpSpPr>
            <p:nvPr userDrawn="1">
              <p:custDataLst>
                <p:tags r:id="rId20"/>
              </p:custDataLst>
            </p:nvPr>
          </p:nvGrpSpPr>
          <p:grpSpPr bwMode="auto">
            <a:xfrm>
              <a:off x="5428012" y="548081"/>
              <a:ext cx="209550" cy="209551"/>
              <a:chOff x="1694" y="2044"/>
              <a:chExt cx="160" cy="160"/>
            </a:xfrm>
          </p:grpSpPr>
          <p:sp>
            <p:nvSpPr>
              <p:cNvPr id="97" name="Oval 41"/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Arc 42"/>
              <p:cNvSpPr>
                <a:spLocks noChangeAspect="1"/>
              </p:cNvSpPr>
              <p:nvPr>
                <p:custDataLst>
                  <p:tags r:id="rId31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8" name="MoonLegend3"/>
            <p:cNvGrpSpPr>
              <a:grpSpLocks noChangeAspect="1"/>
            </p:cNvGrpSpPr>
            <p:nvPr userDrawn="1">
              <p:custDataLst>
                <p:tags r:id="rId21"/>
              </p:custDataLst>
            </p:nvPr>
          </p:nvGrpSpPr>
          <p:grpSpPr bwMode="auto">
            <a:xfrm>
              <a:off x="5428012" y="822322"/>
              <a:ext cx="209550" cy="209551"/>
              <a:chOff x="1694" y="2044"/>
              <a:chExt cx="160" cy="160"/>
            </a:xfrm>
          </p:grpSpPr>
          <p:sp>
            <p:nvSpPr>
              <p:cNvPr id="95" name="Oval 41"/>
              <p:cNvSpPr>
                <a:spLocks noChangeAspect="1" noChangeArrowheads="1"/>
              </p:cNvSpPr>
              <p:nvPr>
                <p:custDataLst>
                  <p:tags r:id="rId28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Arc 42"/>
              <p:cNvSpPr>
                <a:spLocks noChangeAspect="1"/>
              </p:cNvSpPr>
              <p:nvPr>
                <p:custDataLst>
                  <p:tags r:id="rId29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9" name="MoonLegend4"/>
            <p:cNvGrpSpPr>
              <a:grpSpLocks noChangeAspect="1"/>
            </p:cNvGrpSpPr>
            <p:nvPr userDrawn="1">
              <p:custDataLst>
                <p:tags r:id="rId22"/>
              </p:custDataLst>
            </p:nvPr>
          </p:nvGrpSpPr>
          <p:grpSpPr bwMode="auto">
            <a:xfrm>
              <a:off x="5428012" y="1096563"/>
              <a:ext cx="209550" cy="209551"/>
              <a:chOff x="1694" y="2044"/>
              <a:chExt cx="160" cy="160"/>
            </a:xfrm>
          </p:grpSpPr>
          <p:sp>
            <p:nvSpPr>
              <p:cNvPr id="93" name="Oval 41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Arc 42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0" name="MoonLegend5"/>
            <p:cNvGrpSpPr>
              <a:grpSpLocks noChangeAspect="1"/>
            </p:cNvGrpSpPr>
            <p:nvPr userDrawn="1">
              <p:custDataLst>
                <p:tags r:id="rId23"/>
              </p:custDataLst>
            </p:nvPr>
          </p:nvGrpSpPr>
          <p:grpSpPr bwMode="auto">
            <a:xfrm>
              <a:off x="5428012" y="1370805"/>
              <a:ext cx="209550" cy="209551"/>
              <a:chOff x="1694" y="2044"/>
              <a:chExt cx="160" cy="160"/>
            </a:xfrm>
          </p:grpSpPr>
          <p:sp>
            <p:nvSpPr>
              <p:cNvPr id="91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Arc 42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9" name="Moon" hidden="1"/>
          <p:cNvGrpSpPr/>
          <p:nvPr>
            <p:custDataLst>
              <p:tags r:id="rId5"/>
            </p:custDataLst>
          </p:nvPr>
        </p:nvGrpSpPr>
        <p:grpSpPr>
          <a:xfrm>
            <a:off x="9957556" y="905136"/>
            <a:ext cx="268224" cy="268224"/>
            <a:chOff x="762000" y="1270000"/>
            <a:chExt cx="254000" cy="254000"/>
          </a:xfrm>
        </p:grpSpPr>
        <p:sp>
          <p:nvSpPr>
            <p:cNvPr id="60" name="Oval 59"/>
            <p:cNvSpPr/>
            <p:nvPr/>
          </p:nvSpPr>
          <p:spPr>
            <a:xfrm>
              <a:off x="762000" y="1270000"/>
              <a:ext cx="254000" cy="254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000000"/>
                </a:solidFill>
              </a:endParaRPr>
            </a:p>
          </p:txBody>
        </p:sp>
        <p:sp>
          <p:nvSpPr>
            <p:cNvPr id="61" name="Arc 60"/>
            <p:cNvSpPr/>
            <p:nvPr/>
          </p:nvSpPr>
          <p:spPr>
            <a:xfrm>
              <a:off x="762000" y="1270000"/>
              <a:ext cx="254000" cy="254000"/>
            </a:xfrm>
            <a:prstGeom prst="arc">
              <a:avLst/>
            </a:prstGeom>
            <a:solidFill>
              <a:schemeClr val="accent3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>
                <a:solidFill>
                  <a:srgbClr val="000000"/>
                </a:solidFill>
              </a:endParaRPr>
            </a:p>
          </p:txBody>
        </p:sp>
      </p:grpSp>
      <p:sp>
        <p:nvSpPr>
          <p:cNvPr id="101" name="Oval" hidden="1"/>
          <p:cNvSpPr txBox="1"/>
          <p:nvPr>
            <p:custDataLst>
              <p:tags r:id="rId6"/>
            </p:custDataLst>
          </p:nvPr>
        </p:nvSpPr>
        <p:spPr>
          <a:xfrm>
            <a:off x="6594731" y="752815"/>
            <a:ext cx="1991431" cy="1987296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5081" tIns="0" rIns="5081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1632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2" name="DirArrow" hidden="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 rot="5400000">
            <a:off x="3352173" y="3525572"/>
            <a:ext cx="4120896" cy="45787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FFFFFF"/>
              </a:solidFill>
            </a:endParaRPr>
          </a:p>
        </p:txBody>
      </p:sp>
      <p:sp>
        <p:nvSpPr>
          <p:cNvPr id="103" name="Rectangle" hidden="1"/>
          <p:cNvSpPr txBox="1"/>
          <p:nvPr>
            <p:custDataLst>
              <p:tags r:id="rId8"/>
            </p:custDataLst>
          </p:nvPr>
        </p:nvSpPr>
        <p:spPr>
          <a:xfrm>
            <a:off x="5707495" y="3061792"/>
            <a:ext cx="2032000" cy="20320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101600" rIns="101600" bIns="1016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4" name="RoundedRectangle" hidden="1"/>
          <p:cNvSpPr txBox="1"/>
          <p:nvPr>
            <p:custDataLst>
              <p:tags r:id="rId9"/>
            </p:custDataLst>
          </p:nvPr>
        </p:nvSpPr>
        <p:spPr>
          <a:xfrm>
            <a:off x="8169504" y="4212013"/>
            <a:ext cx="2032000" cy="203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101600" rIns="101600" bIns="1016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5" name="Arrow" hidden="1"/>
          <p:cNvSpPr txBox="1"/>
          <p:nvPr>
            <p:custDataLst>
              <p:tags r:id="rId10"/>
            </p:custDataLst>
          </p:nvPr>
        </p:nvSpPr>
        <p:spPr>
          <a:xfrm>
            <a:off x="238081" y="4233485"/>
            <a:ext cx="2438400" cy="1219200"/>
          </a:xfrm>
          <a:prstGeom prst="rightArrow">
            <a:avLst>
              <a:gd name="adj1" fmla="val 54000"/>
              <a:gd name="adj2" fmla="val 37678"/>
            </a:avLst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0" rIns="0" bIns="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grpSp>
        <p:nvGrpSpPr>
          <p:cNvPr id="106" name="Flow" hidden="1"/>
          <p:cNvGrpSpPr/>
          <p:nvPr>
            <p:custDataLst>
              <p:tags r:id="rId11"/>
            </p:custDataLst>
          </p:nvPr>
        </p:nvGrpSpPr>
        <p:grpSpPr>
          <a:xfrm>
            <a:off x="158751" y="1444372"/>
            <a:ext cx="2438400" cy="1219200"/>
            <a:chOff x="5905500" y="3124200"/>
            <a:chExt cx="1828800" cy="914400"/>
          </a:xfrm>
        </p:grpSpPr>
        <p:sp>
          <p:nvSpPr>
            <p:cNvPr id="107" name="Freeform 106"/>
            <p:cNvSpPr/>
            <p:nvPr>
              <p:custDataLst>
                <p:tags r:id="rId17"/>
              </p:custDataLst>
            </p:nvPr>
          </p:nvSpPr>
          <p:spPr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08" name="TextBox 107"/>
            <p:cNvSpPr txBox="1"/>
            <p:nvPr>
              <p:custDataLst>
                <p:tags r:id="rId18"/>
              </p:custDataLst>
            </p:nvPr>
          </p:nvSpPr>
          <p:spPr>
            <a:xfrm>
              <a:off x="5969000" y="3187700"/>
              <a:ext cx="1524000" cy="7874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</p:grpSp>
      <p:grpSp>
        <p:nvGrpSpPr>
          <p:cNvPr id="109" name="SplitFlow" hidden="1"/>
          <p:cNvGrpSpPr/>
          <p:nvPr>
            <p:custDataLst>
              <p:tags r:id="rId12"/>
            </p:custDataLst>
          </p:nvPr>
        </p:nvGrpSpPr>
        <p:grpSpPr>
          <a:xfrm>
            <a:off x="158751" y="2832905"/>
            <a:ext cx="2438400" cy="1219200"/>
            <a:chOff x="114300" y="1270000"/>
            <a:chExt cx="1828800" cy="914400"/>
          </a:xfrm>
        </p:grpSpPr>
        <p:sp>
          <p:nvSpPr>
            <p:cNvPr id="110" name="Freeform 109"/>
            <p:cNvSpPr/>
            <p:nvPr>
              <p:custDataLst>
                <p:tags r:id="rId13"/>
              </p:custDataLst>
            </p:nvPr>
          </p:nvSpPr>
          <p:spPr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11" name="TextBox 110"/>
            <p:cNvSpPr txBox="1"/>
            <p:nvPr>
              <p:custDataLst>
                <p:tags r:id="rId14"/>
              </p:custDataLst>
            </p:nvPr>
          </p:nvSpPr>
          <p:spPr>
            <a:xfrm>
              <a:off x="177800" y="1327150"/>
              <a:ext cx="1524000" cy="3429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  <p:sp>
          <p:nvSpPr>
            <p:cNvPr id="112" name="Freeform 111"/>
            <p:cNvSpPr/>
            <p:nvPr>
              <p:custDataLst>
                <p:tags r:id="rId15"/>
              </p:custDataLst>
            </p:nvPr>
          </p:nvSpPr>
          <p:spPr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13" name="TextBox 112"/>
            <p:cNvSpPr txBox="1"/>
            <p:nvPr>
              <p:custDataLst>
                <p:tags r:id="rId16"/>
              </p:custDataLst>
            </p:nvPr>
          </p:nvSpPr>
          <p:spPr>
            <a:xfrm>
              <a:off x="177800" y="1784350"/>
              <a:ext cx="1524000" cy="3429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</p:grpSp>
      <p:pic>
        <p:nvPicPr>
          <p:cNvPr id="114" name="Picture 2">
            <a:extLst>
              <a:ext uri="{FF2B5EF4-FFF2-40B4-BE49-F238E27FC236}">
                <a16:creationId xmlns:a16="http://schemas.microsoft.com/office/drawing/2014/main" id="{96CDEC57-B3E6-4D82-BFEB-432FBCB1AB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5811" y="6080594"/>
            <a:ext cx="3046409" cy="56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47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ftr="0" dt="0"/>
  <p:txStyles>
    <p:titleStyle>
      <a:lvl1pPr algn="l" defTabSz="913473" rtl="0" eaLnBrk="1" fontAlgn="base" hangingPunct="1">
        <a:spcBef>
          <a:spcPct val="0"/>
        </a:spcBef>
        <a:spcAft>
          <a:spcPct val="0"/>
        </a:spcAft>
        <a:tabLst>
          <a:tab pos="275337" algn="l"/>
        </a:tabLst>
        <a:defRPr sz="2667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6454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09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362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817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867" baseline="0">
          <a:solidFill>
            <a:schemeClr val="tx1"/>
          </a:solidFill>
          <a:latin typeface="+mn-lt"/>
          <a:ea typeface="+mn-ea"/>
          <a:cs typeface="+mn-cs"/>
        </a:defRPr>
      </a:lvl1pPr>
      <a:lvl2pPr marL="197595" indent="-195976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867" baseline="0">
          <a:solidFill>
            <a:schemeClr val="tx1"/>
          </a:solidFill>
          <a:latin typeface="+mn-lt"/>
        </a:defRPr>
      </a:lvl2pPr>
      <a:lvl3pPr marL="466454" indent="-26724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867" baseline="0">
          <a:solidFill>
            <a:schemeClr val="tx1"/>
          </a:solidFill>
          <a:latin typeface="+mn-lt"/>
        </a:defRPr>
      </a:lvl3pPr>
      <a:lvl4pPr marL="626799" indent="-158724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867" baseline="0">
          <a:solidFill>
            <a:schemeClr val="tx1"/>
          </a:solidFill>
          <a:latin typeface="+mn-lt"/>
        </a:defRPr>
      </a:lvl4pPr>
      <a:lvl5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67" baseline="0">
          <a:solidFill>
            <a:schemeClr val="tx1"/>
          </a:solidFill>
          <a:latin typeface="+mn-lt"/>
        </a:defRPr>
      </a:lvl5pPr>
      <a:lvl6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1pPr>
      <a:lvl2pPr marL="466454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2pPr>
      <a:lvl3pPr marL="932909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3pPr>
      <a:lvl4pPr marL="1399362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4pPr>
      <a:lvl5pPr marL="1865817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5pPr>
      <a:lvl6pPr marL="2332271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6pPr>
      <a:lvl7pPr marL="2798726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7pPr>
      <a:lvl8pPr marL="3265180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8pPr>
      <a:lvl9pPr marL="3731635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79">
          <p15:clr>
            <a:srgbClr val="F26B43"/>
          </p15:clr>
        </p15:guide>
        <p15:guide id="2" pos="162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0" y="1"/>
          <a:ext cx="215979" cy="1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4" imgW="270" imgH="270" progId="TCLayout.ActiveDocument.1">
                  <p:embed/>
                </p:oleObj>
              </mc:Choice>
              <mc:Fallback>
                <p:oleObj name="think-cell Slide" r:id="rId3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0" y="1"/>
                        <a:ext cx="215979" cy="1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4"/>
            </p:custDataLst>
          </p:nvPr>
        </p:nvSpPr>
        <p:spPr bwMode="auto">
          <a:xfrm>
            <a:off x="0" y="1"/>
            <a:ext cx="215979" cy="161975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</a:pPr>
            <a:endParaRPr lang="en-US" sz="2667" b="0" i="0" baseline="0">
              <a:solidFill>
                <a:srgbClr val="000000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gray">
          <a:xfrm rot="5400000">
            <a:off x="11147193" y="1980016"/>
            <a:ext cx="1899559" cy="9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12">
                <a:solidFill>
                  <a:srgbClr val="808080"/>
                </a:solidFill>
                <a:latin typeface="Arial"/>
              </a:rPr>
              <a:t>Last Modified 1/8/2020 8:16 PM Pacific Standard Time</a:t>
            </a:r>
            <a:endParaRPr lang="en-US" sz="1632">
              <a:solidFill>
                <a:srgbClr val="808080"/>
              </a:solidFill>
              <a:latin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gray">
          <a:xfrm rot="5400000">
            <a:off x="11212914" y="4197996"/>
            <a:ext cx="1768113" cy="9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12">
                <a:solidFill>
                  <a:srgbClr val="808080"/>
                </a:solidFill>
                <a:latin typeface="Arial"/>
              </a:rPr>
              <a:t>Printed 11/17/2017 1:49 PM Pacific Standard Time</a:t>
            </a:r>
            <a:endParaRPr lang="en-US" sz="1632">
              <a:solidFill>
                <a:srgbClr val="808080"/>
              </a:solidFill>
              <a:latin typeface="Arial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233259" y="228446"/>
            <a:ext cx="11725484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en-US" noProof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233259" y="40636"/>
            <a:ext cx="655629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67" cap="all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233259" y="648637"/>
            <a:ext cx="11725484" cy="28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67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gray">
          <a:xfrm>
            <a:off x="233259" y="6396161"/>
            <a:ext cx="9893527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4297" indent="-11429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67">
                <a:solidFill>
                  <a:srgbClr val="808080"/>
                </a:solidFill>
                <a:latin typeface="Arial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gray">
          <a:xfrm>
            <a:off x="233259" y="6611969"/>
            <a:ext cx="9893527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505871" indent="-505871" defTabSz="913473" fontAlgn="base">
              <a:spcBef>
                <a:spcPct val="0"/>
              </a:spcBef>
              <a:spcAft>
                <a:spcPct val="0"/>
              </a:spcAft>
              <a:tabLst>
                <a:tab pos="499521" algn="l"/>
              </a:tabLst>
            </a:pPr>
            <a:r>
              <a:rPr lang="en-US" sz="1067">
                <a:solidFill>
                  <a:srgbClr val="808080"/>
                </a:solidFill>
              </a:rPr>
              <a:t>Source: Source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976208" y="2200948"/>
            <a:ext cx="5853024" cy="143629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/>
              <a:t>Edit Master text styles</a:t>
            </a:r>
          </a:p>
          <a:p>
            <a:pPr lvl="1" latinLnBrk="0"/>
            <a:r>
              <a:rPr lang="en-US"/>
              <a:t>Second level</a:t>
            </a:r>
          </a:p>
          <a:p>
            <a:pPr lvl="2" latinLnBrk="0"/>
            <a:r>
              <a:rPr lang="en-US"/>
              <a:t>Third level</a:t>
            </a:r>
          </a:p>
          <a:p>
            <a:pPr lvl="3" latinLnBrk="0"/>
            <a:r>
              <a:rPr lang="en-US"/>
              <a:t>Fourth level</a:t>
            </a:r>
          </a:p>
          <a:p>
            <a:pPr lvl="4" latinLnBrk="0"/>
            <a:r>
              <a:rPr lang="en-US"/>
              <a:t>Fifth level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976207" y="1474654"/>
            <a:ext cx="5801189" cy="592829"/>
            <a:chOff x="915" y="664"/>
            <a:chExt cx="2686" cy="366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664"/>
              <a:ext cx="2686" cy="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7" name="Sticker" hidden="1"/>
          <p:cNvGrpSpPr/>
          <p:nvPr/>
        </p:nvGrpSpPr>
        <p:grpSpPr bwMode="gray">
          <a:xfrm>
            <a:off x="11336328" y="300721"/>
            <a:ext cx="622414" cy="191912"/>
            <a:chOff x="8283284" y="285750"/>
            <a:chExt cx="457491" cy="188091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283284" y="285750"/>
              <a:ext cx="457491" cy="18809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473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067">
                  <a:solidFill>
                    <a:srgbClr val="808080"/>
                  </a:solidFill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283284" y="285750"/>
              <a:ext cx="0" cy="18809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283284" y="473841"/>
              <a:ext cx="457491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3" name="doc id" hidden="1"/>
          <p:cNvSpPr>
            <a:spLocks noChangeArrowheads="1"/>
          </p:cNvSpPr>
          <p:nvPr/>
        </p:nvSpPr>
        <p:spPr bwMode="auto">
          <a:xfrm>
            <a:off x="11477842" y="51834"/>
            <a:ext cx="480901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913473" fontAlgn="base">
              <a:spcBef>
                <a:spcPct val="0"/>
              </a:spcBef>
              <a:spcAft>
                <a:spcPct val="0"/>
              </a:spcAft>
            </a:pPr>
            <a:r>
              <a:rPr lang="en-US" sz="1067">
                <a:solidFill>
                  <a:srgbClr val="808080"/>
                </a:solidFill>
              </a:rPr>
              <a:t>DOC ID</a:t>
            </a:r>
          </a:p>
        </p:txBody>
      </p:sp>
      <p:sp>
        <p:nvSpPr>
          <p:cNvPr id="63" name="Slide Number"/>
          <p:cNvSpPr txBox="1">
            <a:spLocks/>
          </p:cNvSpPr>
          <p:nvPr/>
        </p:nvSpPr>
        <p:spPr bwMode="auto">
          <a:xfrm>
            <a:off x="11793634" y="6611969"/>
            <a:ext cx="165109" cy="164212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1067" smtClean="0">
                <a:solidFill>
                  <a:srgbClr val="80808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67">
              <a:solidFill>
                <a:srgbClr val="808080"/>
              </a:solidFill>
            </a:endParaRPr>
          </a:p>
        </p:txBody>
      </p:sp>
      <p:grpSp>
        <p:nvGrpSpPr>
          <p:cNvPr id="64" name="LegendBoxes" hidden="1"/>
          <p:cNvGrpSpPr>
            <a:grpSpLocks/>
          </p:cNvGrpSpPr>
          <p:nvPr/>
        </p:nvGrpSpPr>
        <p:grpSpPr bwMode="auto">
          <a:xfrm>
            <a:off x="11104524" y="300722"/>
            <a:ext cx="852443" cy="1115280"/>
            <a:chOff x="4936" y="176"/>
            <a:chExt cx="480" cy="628"/>
          </a:xfrm>
        </p:grpSpPr>
        <p:sp>
          <p:nvSpPr>
            <p:cNvPr id="65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6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67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8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69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0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1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2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</p:grpSp>
      <p:grpSp>
        <p:nvGrpSpPr>
          <p:cNvPr id="73" name="LegendLines" hidden="1"/>
          <p:cNvGrpSpPr>
            <a:grpSpLocks/>
          </p:cNvGrpSpPr>
          <p:nvPr/>
        </p:nvGrpSpPr>
        <p:grpSpPr bwMode="auto">
          <a:xfrm>
            <a:off x="10759995" y="300721"/>
            <a:ext cx="1196971" cy="816926"/>
            <a:chOff x="4750" y="176"/>
            <a:chExt cx="674" cy="460"/>
          </a:xfrm>
        </p:grpSpPr>
        <p:sp>
          <p:nvSpPr>
            <p:cNvPr id="74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5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6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7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9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80" name="LegendMoons" hidden="1"/>
          <p:cNvGrpSpPr/>
          <p:nvPr/>
        </p:nvGrpSpPr>
        <p:grpSpPr>
          <a:xfrm>
            <a:off x="11029752" y="300722"/>
            <a:ext cx="926200" cy="1461587"/>
            <a:chOff x="5428012" y="273840"/>
            <a:chExt cx="827931" cy="1306516"/>
          </a:xfrm>
        </p:grpSpPr>
        <p:sp>
          <p:nvSpPr>
            <p:cNvPr id="81" name="Legend1"/>
            <p:cNvSpPr>
              <a:spLocks noChangeArrowheads="1"/>
            </p:cNvSpPr>
            <p:nvPr/>
          </p:nvSpPr>
          <p:spPr bwMode="auto">
            <a:xfrm>
              <a:off x="5748687" y="286541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2" name="Legend2"/>
            <p:cNvSpPr>
              <a:spLocks noChangeArrowheads="1"/>
            </p:cNvSpPr>
            <p:nvPr/>
          </p:nvSpPr>
          <p:spPr bwMode="auto">
            <a:xfrm>
              <a:off x="5748687" y="561178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3" name="Legend3"/>
            <p:cNvSpPr>
              <a:spLocks noChangeArrowheads="1"/>
            </p:cNvSpPr>
            <p:nvPr/>
          </p:nvSpPr>
          <p:spPr bwMode="auto">
            <a:xfrm>
              <a:off x="5748687" y="835817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4" name="Legend4"/>
            <p:cNvSpPr>
              <a:spLocks noChangeArrowheads="1"/>
            </p:cNvSpPr>
            <p:nvPr/>
          </p:nvSpPr>
          <p:spPr bwMode="auto">
            <a:xfrm>
              <a:off x="5748687" y="1107280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5" name="Legend5"/>
            <p:cNvSpPr>
              <a:spLocks noChangeArrowheads="1"/>
            </p:cNvSpPr>
            <p:nvPr/>
          </p:nvSpPr>
          <p:spPr bwMode="auto">
            <a:xfrm>
              <a:off x="5748687" y="1383506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86" name="MoonLegend1"/>
            <p:cNvGrpSpPr>
              <a:grpSpLocks noChangeAspect="1"/>
            </p:cNvGrpSpPr>
            <p:nvPr userDrawn="1">
              <p:custDataLst>
                <p:tags r:id="rId19"/>
              </p:custDataLst>
            </p:nvPr>
          </p:nvGrpSpPr>
          <p:grpSpPr bwMode="auto">
            <a:xfrm>
              <a:off x="5428012" y="273840"/>
              <a:ext cx="209550" cy="209551"/>
              <a:chOff x="1694" y="2044"/>
              <a:chExt cx="160" cy="160"/>
            </a:xfrm>
          </p:grpSpPr>
          <p:sp>
            <p:nvSpPr>
              <p:cNvPr id="99" name="Oval 41"/>
              <p:cNvSpPr>
                <a:spLocks noChangeAspect="1" noChangeArrowheads="1"/>
              </p:cNvSpPr>
              <p:nvPr>
                <p:custDataLst>
                  <p:tags r:id="rId32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133" name="Arc 42"/>
              <p:cNvSpPr>
                <a:spLocks noChangeAspect="1"/>
              </p:cNvSpPr>
              <p:nvPr>
                <p:custDataLst>
                  <p:tags r:id="rId33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2"/>
            <p:cNvGrpSpPr>
              <a:grpSpLocks noChangeAspect="1"/>
            </p:cNvGrpSpPr>
            <p:nvPr userDrawn="1">
              <p:custDataLst>
                <p:tags r:id="rId20"/>
              </p:custDataLst>
            </p:nvPr>
          </p:nvGrpSpPr>
          <p:grpSpPr bwMode="auto">
            <a:xfrm>
              <a:off x="5428012" y="548081"/>
              <a:ext cx="209550" cy="209551"/>
              <a:chOff x="1694" y="2044"/>
              <a:chExt cx="160" cy="160"/>
            </a:xfrm>
          </p:grpSpPr>
          <p:sp>
            <p:nvSpPr>
              <p:cNvPr id="97" name="Oval 41"/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Arc 42"/>
              <p:cNvSpPr>
                <a:spLocks noChangeAspect="1"/>
              </p:cNvSpPr>
              <p:nvPr>
                <p:custDataLst>
                  <p:tags r:id="rId31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8" name="MoonLegend3"/>
            <p:cNvGrpSpPr>
              <a:grpSpLocks noChangeAspect="1"/>
            </p:cNvGrpSpPr>
            <p:nvPr userDrawn="1">
              <p:custDataLst>
                <p:tags r:id="rId21"/>
              </p:custDataLst>
            </p:nvPr>
          </p:nvGrpSpPr>
          <p:grpSpPr bwMode="auto">
            <a:xfrm>
              <a:off x="5428012" y="822322"/>
              <a:ext cx="209550" cy="209551"/>
              <a:chOff x="1694" y="2044"/>
              <a:chExt cx="160" cy="160"/>
            </a:xfrm>
          </p:grpSpPr>
          <p:sp>
            <p:nvSpPr>
              <p:cNvPr id="95" name="Oval 41"/>
              <p:cNvSpPr>
                <a:spLocks noChangeAspect="1" noChangeArrowheads="1"/>
              </p:cNvSpPr>
              <p:nvPr>
                <p:custDataLst>
                  <p:tags r:id="rId28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Arc 42"/>
              <p:cNvSpPr>
                <a:spLocks noChangeAspect="1"/>
              </p:cNvSpPr>
              <p:nvPr>
                <p:custDataLst>
                  <p:tags r:id="rId29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9" name="MoonLegend4"/>
            <p:cNvGrpSpPr>
              <a:grpSpLocks noChangeAspect="1"/>
            </p:cNvGrpSpPr>
            <p:nvPr userDrawn="1">
              <p:custDataLst>
                <p:tags r:id="rId22"/>
              </p:custDataLst>
            </p:nvPr>
          </p:nvGrpSpPr>
          <p:grpSpPr bwMode="auto">
            <a:xfrm>
              <a:off x="5428012" y="1096563"/>
              <a:ext cx="209550" cy="209551"/>
              <a:chOff x="1694" y="2044"/>
              <a:chExt cx="160" cy="160"/>
            </a:xfrm>
          </p:grpSpPr>
          <p:sp>
            <p:nvSpPr>
              <p:cNvPr id="93" name="Oval 41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Arc 42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0" name="MoonLegend5"/>
            <p:cNvGrpSpPr>
              <a:grpSpLocks noChangeAspect="1"/>
            </p:cNvGrpSpPr>
            <p:nvPr userDrawn="1">
              <p:custDataLst>
                <p:tags r:id="rId23"/>
              </p:custDataLst>
            </p:nvPr>
          </p:nvGrpSpPr>
          <p:grpSpPr bwMode="auto">
            <a:xfrm>
              <a:off x="5428012" y="1370805"/>
              <a:ext cx="209550" cy="209551"/>
              <a:chOff x="1694" y="2044"/>
              <a:chExt cx="160" cy="160"/>
            </a:xfrm>
          </p:grpSpPr>
          <p:sp>
            <p:nvSpPr>
              <p:cNvPr id="91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Arc 42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9" name="Moon" hidden="1"/>
          <p:cNvGrpSpPr/>
          <p:nvPr>
            <p:custDataLst>
              <p:tags r:id="rId5"/>
            </p:custDataLst>
          </p:nvPr>
        </p:nvGrpSpPr>
        <p:grpSpPr>
          <a:xfrm>
            <a:off x="9957556" y="905136"/>
            <a:ext cx="268224" cy="268224"/>
            <a:chOff x="762000" y="1270000"/>
            <a:chExt cx="254000" cy="254000"/>
          </a:xfrm>
        </p:grpSpPr>
        <p:sp>
          <p:nvSpPr>
            <p:cNvPr id="60" name="Oval 59"/>
            <p:cNvSpPr/>
            <p:nvPr/>
          </p:nvSpPr>
          <p:spPr>
            <a:xfrm>
              <a:off x="762000" y="1270000"/>
              <a:ext cx="254000" cy="254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000000"/>
                </a:solidFill>
              </a:endParaRPr>
            </a:p>
          </p:txBody>
        </p:sp>
        <p:sp>
          <p:nvSpPr>
            <p:cNvPr id="61" name="Arc 60"/>
            <p:cNvSpPr/>
            <p:nvPr/>
          </p:nvSpPr>
          <p:spPr>
            <a:xfrm>
              <a:off x="762000" y="1270000"/>
              <a:ext cx="254000" cy="254000"/>
            </a:xfrm>
            <a:prstGeom prst="arc">
              <a:avLst/>
            </a:prstGeom>
            <a:solidFill>
              <a:schemeClr val="accent3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>
                <a:solidFill>
                  <a:srgbClr val="000000"/>
                </a:solidFill>
              </a:endParaRPr>
            </a:p>
          </p:txBody>
        </p:sp>
      </p:grpSp>
      <p:pic>
        <p:nvPicPr>
          <p:cNvPr id="100" name="Picture 99" descr="colorStJo&amp;ProvLogo.png"/>
          <p:cNvPicPr>
            <a:picLocks noChangeAspect="1"/>
          </p:cNvPicPr>
          <p:nvPr/>
        </p:nvPicPr>
        <p:blipFill rotWithShape="1">
          <a:blip r:embed="rId3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3337" y="6473312"/>
            <a:ext cx="1252624" cy="314109"/>
          </a:xfrm>
          <a:prstGeom prst="rect">
            <a:avLst/>
          </a:prstGeom>
        </p:spPr>
      </p:pic>
      <p:sp>
        <p:nvSpPr>
          <p:cNvPr id="101" name="Oval" hidden="1"/>
          <p:cNvSpPr txBox="1"/>
          <p:nvPr>
            <p:custDataLst>
              <p:tags r:id="rId6"/>
            </p:custDataLst>
          </p:nvPr>
        </p:nvSpPr>
        <p:spPr>
          <a:xfrm>
            <a:off x="6594731" y="752815"/>
            <a:ext cx="1991431" cy="1987296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5081" tIns="0" rIns="5081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1632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2" name="DirArrow" hidden="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 rot="5400000">
            <a:off x="3352173" y="3525572"/>
            <a:ext cx="4120896" cy="45787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FFFFFF"/>
              </a:solidFill>
            </a:endParaRPr>
          </a:p>
        </p:txBody>
      </p:sp>
      <p:sp>
        <p:nvSpPr>
          <p:cNvPr id="103" name="Rectangle" hidden="1"/>
          <p:cNvSpPr txBox="1"/>
          <p:nvPr>
            <p:custDataLst>
              <p:tags r:id="rId8"/>
            </p:custDataLst>
          </p:nvPr>
        </p:nvSpPr>
        <p:spPr>
          <a:xfrm>
            <a:off x="5707495" y="3061792"/>
            <a:ext cx="2032000" cy="20320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101600" rIns="101600" bIns="1016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4" name="RoundedRectangle" hidden="1"/>
          <p:cNvSpPr txBox="1"/>
          <p:nvPr>
            <p:custDataLst>
              <p:tags r:id="rId9"/>
            </p:custDataLst>
          </p:nvPr>
        </p:nvSpPr>
        <p:spPr>
          <a:xfrm>
            <a:off x="8169504" y="4212013"/>
            <a:ext cx="2032000" cy="203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101600" rIns="101600" bIns="1016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5" name="Arrow" hidden="1"/>
          <p:cNvSpPr txBox="1"/>
          <p:nvPr>
            <p:custDataLst>
              <p:tags r:id="rId10"/>
            </p:custDataLst>
          </p:nvPr>
        </p:nvSpPr>
        <p:spPr>
          <a:xfrm>
            <a:off x="238081" y="4233485"/>
            <a:ext cx="2438400" cy="1219200"/>
          </a:xfrm>
          <a:prstGeom prst="rightArrow">
            <a:avLst>
              <a:gd name="adj1" fmla="val 54000"/>
              <a:gd name="adj2" fmla="val 37678"/>
            </a:avLst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0" rIns="0" bIns="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grpSp>
        <p:nvGrpSpPr>
          <p:cNvPr id="106" name="Flow" hidden="1"/>
          <p:cNvGrpSpPr/>
          <p:nvPr>
            <p:custDataLst>
              <p:tags r:id="rId11"/>
            </p:custDataLst>
          </p:nvPr>
        </p:nvGrpSpPr>
        <p:grpSpPr>
          <a:xfrm>
            <a:off x="158751" y="1444372"/>
            <a:ext cx="2438400" cy="1219200"/>
            <a:chOff x="5905500" y="3124200"/>
            <a:chExt cx="1828800" cy="914400"/>
          </a:xfrm>
        </p:grpSpPr>
        <p:sp>
          <p:nvSpPr>
            <p:cNvPr id="107" name="Freeform 106"/>
            <p:cNvSpPr/>
            <p:nvPr>
              <p:custDataLst>
                <p:tags r:id="rId17"/>
              </p:custDataLst>
            </p:nvPr>
          </p:nvSpPr>
          <p:spPr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08" name="TextBox 107"/>
            <p:cNvSpPr txBox="1"/>
            <p:nvPr>
              <p:custDataLst>
                <p:tags r:id="rId18"/>
              </p:custDataLst>
            </p:nvPr>
          </p:nvSpPr>
          <p:spPr>
            <a:xfrm>
              <a:off x="5969000" y="3187700"/>
              <a:ext cx="1524000" cy="7874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</p:grpSp>
      <p:grpSp>
        <p:nvGrpSpPr>
          <p:cNvPr id="109" name="SplitFlow" hidden="1"/>
          <p:cNvGrpSpPr/>
          <p:nvPr>
            <p:custDataLst>
              <p:tags r:id="rId12"/>
            </p:custDataLst>
          </p:nvPr>
        </p:nvGrpSpPr>
        <p:grpSpPr>
          <a:xfrm>
            <a:off x="158751" y="2832905"/>
            <a:ext cx="2438400" cy="1219200"/>
            <a:chOff x="114300" y="1270000"/>
            <a:chExt cx="1828800" cy="914400"/>
          </a:xfrm>
        </p:grpSpPr>
        <p:sp>
          <p:nvSpPr>
            <p:cNvPr id="110" name="Freeform 109"/>
            <p:cNvSpPr/>
            <p:nvPr>
              <p:custDataLst>
                <p:tags r:id="rId13"/>
              </p:custDataLst>
            </p:nvPr>
          </p:nvSpPr>
          <p:spPr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11" name="TextBox 110"/>
            <p:cNvSpPr txBox="1"/>
            <p:nvPr>
              <p:custDataLst>
                <p:tags r:id="rId14"/>
              </p:custDataLst>
            </p:nvPr>
          </p:nvSpPr>
          <p:spPr>
            <a:xfrm>
              <a:off x="177800" y="1327150"/>
              <a:ext cx="1524000" cy="3429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  <p:sp>
          <p:nvSpPr>
            <p:cNvPr id="112" name="Freeform 111"/>
            <p:cNvSpPr/>
            <p:nvPr>
              <p:custDataLst>
                <p:tags r:id="rId15"/>
              </p:custDataLst>
            </p:nvPr>
          </p:nvSpPr>
          <p:spPr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13" name="TextBox 112"/>
            <p:cNvSpPr txBox="1"/>
            <p:nvPr>
              <p:custDataLst>
                <p:tags r:id="rId16"/>
              </p:custDataLst>
            </p:nvPr>
          </p:nvSpPr>
          <p:spPr>
            <a:xfrm>
              <a:off x="177800" y="1784350"/>
              <a:ext cx="1524000" cy="3429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947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</p:sldLayoutIdLst>
  <p:hf hdr="0" ftr="0" dt="0"/>
  <p:txStyles>
    <p:titleStyle>
      <a:lvl1pPr algn="l" defTabSz="913473" rtl="0" eaLnBrk="1" fontAlgn="base" hangingPunct="1">
        <a:spcBef>
          <a:spcPct val="0"/>
        </a:spcBef>
        <a:spcAft>
          <a:spcPct val="0"/>
        </a:spcAft>
        <a:tabLst>
          <a:tab pos="275337" algn="l"/>
        </a:tabLst>
        <a:defRPr sz="2667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6454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09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362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817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867" baseline="0">
          <a:solidFill>
            <a:schemeClr val="tx1"/>
          </a:solidFill>
          <a:latin typeface="+mn-lt"/>
          <a:ea typeface="+mn-ea"/>
          <a:cs typeface="+mn-cs"/>
        </a:defRPr>
      </a:lvl1pPr>
      <a:lvl2pPr marL="197595" indent="-195976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867" baseline="0">
          <a:solidFill>
            <a:schemeClr val="tx1"/>
          </a:solidFill>
          <a:latin typeface="+mn-lt"/>
        </a:defRPr>
      </a:lvl2pPr>
      <a:lvl3pPr marL="466454" indent="-26724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867" baseline="0">
          <a:solidFill>
            <a:schemeClr val="tx1"/>
          </a:solidFill>
          <a:latin typeface="+mn-lt"/>
        </a:defRPr>
      </a:lvl3pPr>
      <a:lvl4pPr marL="626799" indent="-158724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867" baseline="0">
          <a:solidFill>
            <a:schemeClr val="tx1"/>
          </a:solidFill>
          <a:latin typeface="+mn-lt"/>
        </a:defRPr>
      </a:lvl4pPr>
      <a:lvl5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67" baseline="0">
          <a:solidFill>
            <a:schemeClr val="tx1"/>
          </a:solidFill>
          <a:latin typeface="+mn-lt"/>
        </a:defRPr>
      </a:lvl5pPr>
      <a:lvl6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1pPr>
      <a:lvl2pPr marL="466454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2pPr>
      <a:lvl3pPr marL="932909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3pPr>
      <a:lvl4pPr marL="1399362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4pPr>
      <a:lvl5pPr marL="1865817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5pPr>
      <a:lvl6pPr marL="2332271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6pPr>
      <a:lvl7pPr marL="2798726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7pPr>
      <a:lvl8pPr marL="3265180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8pPr>
      <a:lvl9pPr marL="3731635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79">
          <p15:clr>
            <a:srgbClr val="F26B43"/>
          </p15:clr>
        </p15:guide>
        <p15:guide id="2" pos="162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494" y="6355398"/>
            <a:ext cx="102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D8942C-7C1B-6141-A5F7-49FA77A03F75}" type="slidenum">
              <a:rPr lang="en-US" sz="160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en-US" sz="160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87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</p:sldLayoutIdLst>
  <p:txStyles>
    <p:titleStyle>
      <a:lvl1pPr algn="l" defTabSz="609585" rtl="0" eaLnBrk="1" latinLnBrk="0" hangingPunct="1">
        <a:spcBef>
          <a:spcPct val="0"/>
        </a:spcBef>
        <a:buNone/>
        <a:defRPr sz="3200" b="0" kern="1200">
          <a:solidFill>
            <a:srgbClr val="00539B"/>
          </a:solidFill>
          <a:latin typeface="Gotham" panose="02000604040000020004" pitchFamily="2" charset="0"/>
          <a:ea typeface="+mj-ea"/>
          <a:cs typeface="Arial"/>
        </a:defRPr>
      </a:lvl1pPr>
    </p:titleStyle>
    <p:bodyStyle>
      <a:lvl1pPr marL="219451" indent="-219451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933" kern="1200">
          <a:solidFill>
            <a:schemeClr val="tx1">
              <a:lumMod val="65000"/>
              <a:lumOff val="35000"/>
            </a:schemeClr>
          </a:solidFill>
          <a:latin typeface="Minion Pro Med" panose="02040503050201020203" pitchFamily="18" charset="0"/>
          <a:ea typeface="+mn-ea"/>
          <a:cs typeface="Arial"/>
        </a:defRPr>
      </a:lvl1pPr>
      <a:lvl2pPr marL="499860" indent="-219451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667" kern="1200">
          <a:solidFill>
            <a:schemeClr val="tx1">
              <a:lumMod val="65000"/>
              <a:lumOff val="35000"/>
            </a:schemeClr>
          </a:solidFill>
          <a:latin typeface="Minion Pro Med" panose="02040503050201020203" pitchFamily="18" charset="0"/>
          <a:ea typeface="+mn-ea"/>
          <a:cs typeface="Arial"/>
        </a:defRPr>
      </a:lvl2pPr>
      <a:lvl3pPr marL="670543" indent="-182875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400" kern="1200">
          <a:solidFill>
            <a:schemeClr val="tx1">
              <a:lumMod val="65000"/>
              <a:lumOff val="35000"/>
            </a:schemeClr>
          </a:solidFill>
          <a:latin typeface="Minion Pro Med" panose="02040503050201020203" pitchFamily="18" charset="0"/>
          <a:ea typeface="+mn-ea"/>
          <a:cs typeface="Arial"/>
        </a:defRPr>
      </a:lvl3pPr>
      <a:lvl4pPr marL="914377" indent="-182875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133" kern="1200">
          <a:solidFill>
            <a:schemeClr val="tx1">
              <a:lumMod val="65000"/>
              <a:lumOff val="35000"/>
            </a:schemeClr>
          </a:solidFill>
          <a:latin typeface="Minion Pro Med" panose="02040503050201020203" pitchFamily="18" charset="0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SzPct val="60000"/>
        <a:buFont typeface="Wingdings" charset="2"/>
        <a:buChar char="§"/>
        <a:defRPr sz="2667" kern="1200">
          <a:solidFill>
            <a:srgbClr val="00539B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501" imgH="502" progId="TCLayout.ActiveDocument.1">
                  <p:embed/>
                </p:oleObj>
              </mc:Choice>
              <mc:Fallback>
                <p:oleObj name="think-cell Slide" r:id="rId9" imgW="501" imgH="502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fld id="{A5E9CCA5-9EB6-4EA2-913C-AA97EED98E5E}" type="datetimeFigureOut">
              <a:rPr lang="en-US" smtClean="0">
                <a:solidFill>
                  <a:srgbClr val="656D78">
                    <a:tint val="75000"/>
                  </a:srgbClr>
                </a:solidFill>
              </a:rPr>
              <a:pPr defTabSz="914377"/>
              <a:t>6/9/2021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337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fld id="{C7225D02-DE01-4EBA-8506-F0A1D0C03B74}" type="slidenum">
              <a:rPr lang="en-US" smtClean="0">
                <a:solidFill>
                  <a:srgbClr val="656D78">
                    <a:tint val="75000"/>
                  </a:srgbClr>
                </a:solidFill>
              </a:rPr>
              <a:pPr defTabSz="914377"/>
              <a:t>‹#›</a:t>
            </a:fld>
            <a:endParaRPr lang="en-US">
              <a:solidFill>
                <a:srgbClr val="656D78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8297" y="6444747"/>
            <a:ext cx="797799" cy="18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0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</p:sldLayoutIdLst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0" y="1"/>
          <a:ext cx="215979" cy="1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6" imgW="270" imgH="270" progId="TCLayout.ActiveDocument.1">
                  <p:embed/>
                </p:oleObj>
              </mc:Choice>
              <mc:Fallback>
                <p:oleObj name="think-cell Slide" r:id="rId36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0" y="1"/>
                        <a:ext cx="215979" cy="1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6"/>
            </p:custDataLst>
          </p:nvPr>
        </p:nvSpPr>
        <p:spPr bwMode="auto">
          <a:xfrm>
            <a:off x="0" y="1"/>
            <a:ext cx="215979" cy="161975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667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gray">
          <a:xfrm rot="5400000">
            <a:off x="11147193" y="1980016"/>
            <a:ext cx="1899559" cy="9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12">
                <a:solidFill>
                  <a:srgbClr val="808080"/>
                </a:solidFill>
                <a:latin typeface="Arial"/>
              </a:rPr>
              <a:t>Last Modified 1/8/2020 8:16 PM Pacific Standard Time</a:t>
            </a:r>
            <a:endParaRPr lang="en-US" sz="1632">
              <a:solidFill>
                <a:srgbClr val="808080"/>
              </a:solidFill>
              <a:latin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gray">
          <a:xfrm rot="5400000">
            <a:off x="11212914" y="4197996"/>
            <a:ext cx="1768113" cy="9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12">
                <a:solidFill>
                  <a:srgbClr val="808080"/>
                </a:solidFill>
                <a:latin typeface="Arial"/>
              </a:rPr>
              <a:t>Printed 11/17/2017 1:49 PM Pacific Standard Time</a:t>
            </a:r>
            <a:endParaRPr lang="en-US" sz="1632">
              <a:solidFill>
                <a:srgbClr val="808080"/>
              </a:solidFill>
              <a:latin typeface="Arial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233259" y="228446"/>
            <a:ext cx="11725484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en-US" noProof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233259" y="40636"/>
            <a:ext cx="655629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67" cap="all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233259" y="648637"/>
            <a:ext cx="11725484" cy="28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67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gray">
          <a:xfrm>
            <a:off x="233259" y="6396161"/>
            <a:ext cx="9893527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4297" indent="-11429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67">
                <a:solidFill>
                  <a:srgbClr val="808080"/>
                </a:solidFill>
                <a:latin typeface="Arial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gray">
          <a:xfrm>
            <a:off x="233259" y="6611969"/>
            <a:ext cx="9893527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505871" indent="-505871" defTabSz="913473" fontAlgn="base">
              <a:spcBef>
                <a:spcPct val="0"/>
              </a:spcBef>
              <a:spcAft>
                <a:spcPct val="0"/>
              </a:spcAft>
              <a:tabLst>
                <a:tab pos="499521" algn="l"/>
              </a:tabLst>
            </a:pPr>
            <a:r>
              <a:rPr lang="en-US" sz="1067">
                <a:solidFill>
                  <a:srgbClr val="808080"/>
                </a:solidFill>
              </a:rPr>
              <a:t>Source: Source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976208" y="2200948"/>
            <a:ext cx="5853024" cy="143629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/>
              <a:t>Edit Master text styles</a:t>
            </a:r>
          </a:p>
          <a:p>
            <a:pPr lvl="1" latinLnBrk="0"/>
            <a:r>
              <a:rPr lang="en-US"/>
              <a:t>Second level</a:t>
            </a:r>
          </a:p>
          <a:p>
            <a:pPr lvl="2" latinLnBrk="0"/>
            <a:r>
              <a:rPr lang="en-US"/>
              <a:t>Third level</a:t>
            </a:r>
          </a:p>
          <a:p>
            <a:pPr lvl="3" latinLnBrk="0"/>
            <a:r>
              <a:rPr lang="en-US"/>
              <a:t>Fourth level</a:t>
            </a:r>
          </a:p>
          <a:p>
            <a:pPr lvl="4" latinLnBrk="0"/>
            <a:r>
              <a:rPr lang="en-US"/>
              <a:t>Fifth level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976207" y="1474654"/>
            <a:ext cx="5801189" cy="592829"/>
            <a:chOff x="915" y="664"/>
            <a:chExt cx="2686" cy="366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664"/>
              <a:ext cx="2686" cy="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7" name="Sticker" hidden="1"/>
          <p:cNvGrpSpPr/>
          <p:nvPr/>
        </p:nvGrpSpPr>
        <p:grpSpPr bwMode="gray">
          <a:xfrm>
            <a:off x="11336328" y="300721"/>
            <a:ext cx="622414" cy="191912"/>
            <a:chOff x="8283284" y="285750"/>
            <a:chExt cx="457491" cy="188091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283284" y="285750"/>
              <a:ext cx="457491" cy="18809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473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067">
                  <a:solidFill>
                    <a:srgbClr val="808080"/>
                  </a:solidFill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283284" y="285750"/>
              <a:ext cx="0" cy="18809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283284" y="473841"/>
              <a:ext cx="457491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3" name="doc id" hidden="1"/>
          <p:cNvSpPr>
            <a:spLocks noChangeArrowheads="1"/>
          </p:cNvSpPr>
          <p:nvPr/>
        </p:nvSpPr>
        <p:spPr bwMode="auto">
          <a:xfrm>
            <a:off x="11477842" y="51834"/>
            <a:ext cx="480901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913473" fontAlgn="base">
              <a:spcBef>
                <a:spcPct val="0"/>
              </a:spcBef>
              <a:spcAft>
                <a:spcPct val="0"/>
              </a:spcAft>
            </a:pPr>
            <a:r>
              <a:rPr lang="en-US" sz="1067">
                <a:solidFill>
                  <a:srgbClr val="808080"/>
                </a:solidFill>
              </a:rPr>
              <a:t>DOC ID</a:t>
            </a:r>
          </a:p>
        </p:txBody>
      </p:sp>
      <p:grpSp>
        <p:nvGrpSpPr>
          <p:cNvPr id="64" name="LegendBoxes" hidden="1"/>
          <p:cNvGrpSpPr>
            <a:grpSpLocks/>
          </p:cNvGrpSpPr>
          <p:nvPr/>
        </p:nvGrpSpPr>
        <p:grpSpPr bwMode="auto">
          <a:xfrm>
            <a:off x="11104524" y="300722"/>
            <a:ext cx="852443" cy="1115280"/>
            <a:chOff x="4936" y="176"/>
            <a:chExt cx="480" cy="628"/>
          </a:xfrm>
        </p:grpSpPr>
        <p:sp>
          <p:nvSpPr>
            <p:cNvPr id="65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6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67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8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69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0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1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2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</p:grpSp>
      <p:grpSp>
        <p:nvGrpSpPr>
          <p:cNvPr id="73" name="LegendLines" hidden="1"/>
          <p:cNvGrpSpPr>
            <a:grpSpLocks/>
          </p:cNvGrpSpPr>
          <p:nvPr/>
        </p:nvGrpSpPr>
        <p:grpSpPr bwMode="auto">
          <a:xfrm>
            <a:off x="10759995" y="300721"/>
            <a:ext cx="1196971" cy="816926"/>
            <a:chOff x="4750" y="176"/>
            <a:chExt cx="674" cy="460"/>
          </a:xfrm>
        </p:grpSpPr>
        <p:sp>
          <p:nvSpPr>
            <p:cNvPr id="74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5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6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solidFill>
                  <a:srgbClr val="000000"/>
                </a:solidFill>
              </a:endParaRPr>
            </a:p>
          </p:txBody>
        </p:sp>
        <p:sp>
          <p:nvSpPr>
            <p:cNvPr id="77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9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80" name="LegendMoons" hidden="1"/>
          <p:cNvGrpSpPr/>
          <p:nvPr/>
        </p:nvGrpSpPr>
        <p:grpSpPr>
          <a:xfrm>
            <a:off x="11029752" y="300722"/>
            <a:ext cx="926200" cy="1461587"/>
            <a:chOff x="5428012" y="273840"/>
            <a:chExt cx="827931" cy="1306516"/>
          </a:xfrm>
        </p:grpSpPr>
        <p:sp>
          <p:nvSpPr>
            <p:cNvPr id="81" name="Legend1"/>
            <p:cNvSpPr>
              <a:spLocks noChangeArrowheads="1"/>
            </p:cNvSpPr>
            <p:nvPr/>
          </p:nvSpPr>
          <p:spPr bwMode="auto">
            <a:xfrm>
              <a:off x="5748687" y="286541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2" name="Legend2"/>
            <p:cNvSpPr>
              <a:spLocks noChangeArrowheads="1"/>
            </p:cNvSpPr>
            <p:nvPr/>
          </p:nvSpPr>
          <p:spPr bwMode="auto">
            <a:xfrm>
              <a:off x="5748687" y="561178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3" name="Legend3"/>
            <p:cNvSpPr>
              <a:spLocks noChangeArrowheads="1"/>
            </p:cNvSpPr>
            <p:nvPr/>
          </p:nvSpPr>
          <p:spPr bwMode="auto">
            <a:xfrm>
              <a:off x="5748687" y="835817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4" name="Legend4"/>
            <p:cNvSpPr>
              <a:spLocks noChangeArrowheads="1"/>
            </p:cNvSpPr>
            <p:nvPr/>
          </p:nvSpPr>
          <p:spPr bwMode="auto">
            <a:xfrm>
              <a:off x="5748687" y="1107280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5" name="Legend5"/>
            <p:cNvSpPr>
              <a:spLocks noChangeArrowheads="1"/>
            </p:cNvSpPr>
            <p:nvPr/>
          </p:nvSpPr>
          <p:spPr bwMode="auto">
            <a:xfrm>
              <a:off x="5748687" y="1383506"/>
              <a:ext cx="507256" cy="183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1193770" fontAlgn="base">
                <a:spcBef>
                  <a:spcPct val="0"/>
                </a:spcBef>
                <a:spcAft>
                  <a:spcPct val="0"/>
                </a:spcAft>
                <a:buClr>
                  <a:srgbClr val="00539B"/>
                </a:buClr>
              </a:pPr>
              <a:r>
                <a:rPr lang="en-US" sz="1333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86" name="MoonLegend1"/>
            <p:cNvGrpSpPr>
              <a:grpSpLocks noChangeAspect="1"/>
            </p:cNvGrpSpPr>
            <p:nvPr userDrawn="1">
              <p:custDataLst>
                <p:tags r:id="rId21"/>
              </p:custDataLst>
            </p:nvPr>
          </p:nvGrpSpPr>
          <p:grpSpPr bwMode="auto">
            <a:xfrm>
              <a:off x="5428012" y="273840"/>
              <a:ext cx="209550" cy="209551"/>
              <a:chOff x="1694" y="2044"/>
              <a:chExt cx="160" cy="160"/>
            </a:xfrm>
          </p:grpSpPr>
          <p:sp>
            <p:nvSpPr>
              <p:cNvPr id="99" name="Oval 41"/>
              <p:cNvSpPr>
                <a:spLocks noChangeAspect="1" noChangeArrowheads="1"/>
              </p:cNvSpPr>
              <p:nvPr>
                <p:custDataLst>
                  <p:tags r:id="rId34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133" name="Arc 42"/>
              <p:cNvSpPr>
                <a:spLocks noChangeAspect="1"/>
              </p:cNvSpPr>
              <p:nvPr>
                <p:custDataLst>
                  <p:tags r:id="rId35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2"/>
            <p:cNvGrpSpPr>
              <a:grpSpLocks noChangeAspect="1"/>
            </p:cNvGrpSpPr>
            <p:nvPr userDrawn="1">
              <p:custDataLst>
                <p:tags r:id="rId22"/>
              </p:custDataLst>
            </p:nvPr>
          </p:nvGrpSpPr>
          <p:grpSpPr bwMode="auto">
            <a:xfrm>
              <a:off x="5428012" y="548081"/>
              <a:ext cx="209550" cy="209551"/>
              <a:chOff x="1694" y="2044"/>
              <a:chExt cx="160" cy="160"/>
            </a:xfrm>
          </p:grpSpPr>
          <p:sp>
            <p:nvSpPr>
              <p:cNvPr id="97" name="Oval 41"/>
              <p:cNvSpPr>
                <a:spLocks noChangeAspect="1" noChangeArrowheads="1"/>
              </p:cNvSpPr>
              <p:nvPr>
                <p:custDataLst>
                  <p:tags r:id="rId32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Arc 42"/>
              <p:cNvSpPr>
                <a:spLocks noChangeAspect="1"/>
              </p:cNvSpPr>
              <p:nvPr>
                <p:custDataLst>
                  <p:tags r:id="rId33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8" name="MoonLegend3"/>
            <p:cNvGrpSpPr>
              <a:grpSpLocks noChangeAspect="1"/>
            </p:cNvGrpSpPr>
            <p:nvPr userDrawn="1">
              <p:custDataLst>
                <p:tags r:id="rId23"/>
              </p:custDataLst>
            </p:nvPr>
          </p:nvGrpSpPr>
          <p:grpSpPr bwMode="auto">
            <a:xfrm>
              <a:off x="5428012" y="822322"/>
              <a:ext cx="209550" cy="209551"/>
              <a:chOff x="1694" y="2044"/>
              <a:chExt cx="160" cy="160"/>
            </a:xfrm>
          </p:grpSpPr>
          <p:sp>
            <p:nvSpPr>
              <p:cNvPr id="95" name="Oval 41"/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Arc 42"/>
              <p:cNvSpPr>
                <a:spLocks noChangeAspect="1"/>
              </p:cNvSpPr>
              <p:nvPr>
                <p:custDataLst>
                  <p:tags r:id="rId31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9" name="MoonLegend4"/>
            <p:cNvGrpSpPr>
              <a:grpSpLocks noChangeAspect="1"/>
            </p:cNvGrpSpPr>
            <p:nvPr userDrawn="1">
              <p:custDataLst>
                <p:tags r:id="rId24"/>
              </p:custDataLst>
            </p:nvPr>
          </p:nvGrpSpPr>
          <p:grpSpPr bwMode="auto">
            <a:xfrm>
              <a:off x="5428012" y="1096563"/>
              <a:ext cx="209550" cy="209551"/>
              <a:chOff x="1694" y="2044"/>
              <a:chExt cx="160" cy="160"/>
            </a:xfrm>
          </p:grpSpPr>
          <p:sp>
            <p:nvSpPr>
              <p:cNvPr id="93" name="Oval 41"/>
              <p:cNvSpPr>
                <a:spLocks noChangeAspect="1" noChangeArrowheads="1"/>
              </p:cNvSpPr>
              <p:nvPr>
                <p:custDataLst>
                  <p:tags r:id="rId28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Arc 42"/>
              <p:cNvSpPr>
                <a:spLocks noChangeAspect="1"/>
              </p:cNvSpPr>
              <p:nvPr>
                <p:custDataLst>
                  <p:tags r:id="rId29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0" name="MoonLegend5"/>
            <p:cNvGrpSpPr>
              <a:grpSpLocks noChangeAspect="1"/>
            </p:cNvGrpSpPr>
            <p:nvPr userDrawn="1">
              <p:custDataLst>
                <p:tags r:id="rId25"/>
              </p:custDataLst>
            </p:nvPr>
          </p:nvGrpSpPr>
          <p:grpSpPr bwMode="auto">
            <a:xfrm>
              <a:off x="5428012" y="1370805"/>
              <a:ext cx="209550" cy="209551"/>
              <a:chOff x="1694" y="2044"/>
              <a:chExt cx="160" cy="160"/>
            </a:xfrm>
          </p:grpSpPr>
          <p:sp>
            <p:nvSpPr>
              <p:cNvPr id="91" name="Oval 41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blackWhite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Arc 42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black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3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33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9" name="Moon" hidden="1"/>
          <p:cNvGrpSpPr/>
          <p:nvPr>
            <p:custDataLst>
              <p:tags r:id="rId7"/>
            </p:custDataLst>
          </p:nvPr>
        </p:nvGrpSpPr>
        <p:grpSpPr>
          <a:xfrm>
            <a:off x="9957556" y="905136"/>
            <a:ext cx="268224" cy="268224"/>
            <a:chOff x="762000" y="1270000"/>
            <a:chExt cx="254000" cy="254000"/>
          </a:xfrm>
        </p:grpSpPr>
        <p:sp>
          <p:nvSpPr>
            <p:cNvPr id="60" name="Oval 59"/>
            <p:cNvSpPr/>
            <p:nvPr/>
          </p:nvSpPr>
          <p:spPr>
            <a:xfrm>
              <a:off x="762000" y="1270000"/>
              <a:ext cx="254000" cy="254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000000"/>
                </a:solidFill>
              </a:endParaRPr>
            </a:p>
          </p:txBody>
        </p:sp>
        <p:sp>
          <p:nvSpPr>
            <p:cNvPr id="61" name="Arc 60"/>
            <p:cNvSpPr/>
            <p:nvPr/>
          </p:nvSpPr>
          <p:spPr>
            <a:xfrm>
              <a:off x="762000" y="1270000"/>
              <a:ext cx="254000" cy="254000"/>
            </a:xfrm>
            <a:prstGeom prst="arc">
              <a:avLst/>
            </a:prstGeom>
            <a:solidFill>
              <a:schemeClr val="accent3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>
                <a:solidFill>
                  <a:srgbClr val="000000"/>
                </a:solidFill>
              </a:endParaRPr>
            </a:p>
          </p:txBody>
        </p:sp>
      </p:grpSp>
      <p:sp>
        <p:nvSpPr>
          <p:cNvPr id="101" name="Oval" hidden="1"/>
          <p:cNvSpPr txBox="1"/>
          <p:nvPr>
            <p:custDataLst>
              <p:tags r:id="rId8"/>
            </p:custDataLst>
          </p:nvPr>
        </p:nvSpPr>
        <p:spPr>
          <a:xfrm>
            <a:off x="6594731" y="752815"/>
            <a:ext cx="1991431" cy="1987296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5081" tIns="0" rIns="5081" bIns="0" rtlCol="0" anchor="ctr" anchorCtr="1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1632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2" name="DirArrow" hidden="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 rot="5400000">
            <a:off x="3352173" y="3525572"/>
            <a:ext cx="4120896" cy="45787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FFFFFF"/>
              </a:solidFill>
            </a:endParaRPr>
          </a:p>
        </p:txBody>
      </p:sp>
      <p:sp>
        <p:nvSpPr>
          <p:cNvPr id="103" name="Rectangle" hidden="1"/>
          <p:cNvSpPr txBox="1"/>
          <p:nvPr>
            <p:custDataLst>
              <p:tags r:id="rId10"/>
            </p:custDataLst>
          </p:nvPr>
        </p:nvSpPr>
        <p:spPr>
          <a:xfrm>
            <a:off x="5707495" y="3061792"/>
            <a:ext cx="2032000" cy="203200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101600" rIns="101600" bIns="1016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4" name="RoundedRectangle" hidden="1"/>
          <p:cNvSpPr txBox="1"/>
          <p:nvPr>
            <p:custDataLst>
              <p:tags r:id="rId11"/>
            </p:custDataLst>
          </p:nvPr>
        </p:nvSpPr>
        <p:spPr>
          <a:xfrm>
            <a:off x="8169504" y="4212013"/>
            <a:ext cx="2032000" cy="203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101600" rIns="101600" bIns="1016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sp>
        <p:nvSpPr>
          <p:cNvPr id="105" name="Arrow" hidden="1"/>
          <p:cNvSpPr txBox="1"/>
          <p:nvPr>
            <p:custDataLst>
              <p:tags r:id="rId12"/>
            </p:custDataLst>
          </p:nvPr>
        </p:nvSpPr>
        <p:spPr>
          <a:xfrm>
            <a:off x="238081" y="4233485"/>
            <a:ext cx="2438400" cy="1219200"/>
          </a:xfrm>
          <a:prstGeom prst="rightArrow">
            <a:avLst>
              <a:gd name="adj1" fmla="val 54000"/>
              <a:gd name="adj2" fmla="val 37678"/>
            </a:avLst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101600" tIns="0" rIns="0" bIns="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x-none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x-none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x-none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x-none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x-none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133">
                <a:solidFill>
                  <a:srgbClr val="FFFFFF"/>
                </a:solidFill>
              </a:rPr>
              <a:t>Text</a:t>
            </a:r>
          </a:p>
        </p:txBody>
      </p:sp>
      <p:grpSp>
        <p:nvGrpSpPr>
          <p:cNvPr id="106" name="Flow" hidden="1"/>
          <p:cNvGrpSpPr/>
          <p:nvPr>
            <p:custDataLst>
              <p:tags r:id="rId13"/>
            </p:custDataLst>
          </p:nvPr>
        </p:nvGrpSpPr>
        <p:grpSpPr>
          <a:xfrm>
            <a:off x="158751" y="1444372"/>
            <a:ext cx="2438400" cy="1219200"/>
            <a:chOff x="5905500" y="3124200"/>
            <a:chExt cx="1828800" cy="914400"/>
          </a:xfrm>
        </p:grpSpPr>
        <p:sp>
          <p:nvSpPr>
            <p:cNvPr id="107" name="Freeform 106"/>
            <p:cNvSpPr/>
            <p:nvPr>
              <p:custDataLst>
                <p:tags r:id="rId19"/>
              </p:custDataLst>
            </p:nvPr>
          </p:nvSpPr>
          <p:spPr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08" name="TextBox 107"/>
            <p:cNvSpPr txBox="1"/>
            <p:nvPr>
              <p:custDataLst>
                <p:tags r:id="rId20"/>
              </p:custDataLst>
            </p:nvPr>
          </p:nvSpPr>
          <p:spPr>
            <a:xfrm>
              <a:off x="5969000" y="3187700"/>
              <a:ext cx="1524000" cy="7874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</p:grpSp>
      <p:grpSp>
        <p:nvGrpSpPr>
          <p:cNvPr id="109" name="SplitFlow" hidden="1"/>
          <p:cNvGrpSpPr/>
          <p:nvPr>
            <p:custDataLst>
              <p:tags r:id="rId14"/>
            </p:custDataLst>
          </p:nvPr>
        </p:nvGrpSpPr>
        <p:grpSpPr>
          <a:xfrm>
            <a:off x="158751" y="2832905"/>
            <a:ext cx="2438400" cy="1219200"/>
            <a:chOff x="114300" y="1270000"/>
            <a:chExt cx="1828800" cy="914400"/>
          </a:xfrm>
        </p:grpSpPr>
        <p:sp>
          <p:nvSpPr>
            <p:cNvPr id="110" name="Freeform 109"/>
            <p:cNvSpPr/>
            <p:nvPr>
              <p:custDataLst>
                <p:tags r:id="rId15"/>
              </p:custDataLst>
            </p:nvPr>
          </p:nvSpPr>
          <p:spPr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11" name="TextBox 110"/>
            <p:cNvSpPr txBox="1"/>
            <p:nvPr>
              <p:custDataLst>
                <p:tags r:id="rId16"/>
              </p:custDataLst>
            </p:nvPr>
          </p:nvSpPr>
          <p:spPr>
            <a:xfrm>
              <a:off x="177800" y="1327150"/>
              <a:ext cx="1524000" cy="3429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  <p:sp>
          <p:nvSpPr>
            <p:cNvPr id="112" name="Freeform 111"/>
            <p:cNvSpPr/>
            <p:nvPr>
              <p:custDataLst>
                <p:tags r:id="rId17"/>
              </p:custDataLst>
            </p:nvPr>
          </p:nvSpPr>
          <p:spPr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133" err="1">
                <a:solidFill>
                  <a:srgbClr val="FFFFFF"/>
                </a:solidFill>
              </a:endParaRPr>
            </a:p>
          </p:txBody>
        </p:sp>
        <p:sp>
          <p:nvSpPr>
            <p:cNvPr id="113" name="TextBox 112"/>
            <p:cNvSpPr txBox="1"/>
            <p:nvPr>
              <p:custDataLst>
                <p:tags r:id="rId18"/>
              </p:custDataLst>
            </p:nvPr>
          </p:nvSpPr>
          <p:spPr>
            <a:xfrm>
              <a:off x="177800" y="1784350"/>
              <a:ext cx="1524000" cy="3429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lang="x-none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lang="x-none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lang="x-none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lang="x-none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lang="x-none" baseline="0">
                  <a:latin typeface="+mn-lt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</a:pPr>
              <a:r>
                <a:rPr lang="en-US" sz="2133" b="1">
                  <a:solidFill>
                    <a:srgbClr val="FFFFFF"/>
                  </a:solidFill>
                </a:rPr>
                <a:t>Text</a:t>
              </a:r>
            </a:p>
          </p:txBody>
        </p:sp>
      </p:grpSp>
      <p:pic>
        <p:nvPicPr>
          <p:cNvPr id="115" name="Picture 114" descr="Providence">
            <a:extLst>
              <a:ext uri="{FF2B5EF4-FFF2-40B4-BE49-F238E27FC236}">
                <a16:creationId xmlns:a16="http://schemas.microsoft.com/office/drawing/2014/main" id="{B2047F3D-0BC5-46C9-A598-281B16DAEEC1}"/>
              </a:ext>
            </a:extLst>
          </p:cNvPr>
          <p:cNvPicPr/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780" y="6316390"/>
            <a:ext cx="2182495" cy="40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6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</p:sldLayoutIdLst>
  <p:hf hdr="0" ftr="0" dt="0"/>
  <p:txStyles>
    <p:titleStyle>
      <a:lvl1pPr algn="l" defTabSz="913473" rtl="0" eaLnBrk="1" fontAlgn="base" hangingPunct="1">
        <a:spcBef>
          <a:spcPct val="0"/>
        </a:spcBef>
        <a:spcAft>
          <a:spcPct val="0"/>
        </a:spcAft>
        <a:tabLst>
          <a:tab pos="275337" algn="l"/>
        </a:tabLst>
        <a:defRPr sz="2667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6454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09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362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817" algn="l" defTabSz="913473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867" baseline="0">
          <a:solidFill>
            <a:schemeClr val="tx1"/>
          </a:solidFill>
          <a:latin typeface="+mn-lt"/>
          <a:ea typeface="+mn-ea"/>
          <a:cs typeface="+mn-cs"/>
        </a:defRPr>
      </a:lvl1pPr>
      <a:lvl2pPr marL="197595" indent="-195976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867" baseline="0">
          <a:solidFill>
            <a:schemeClr val="tx1"/>
          </a:solidFill>
          <a:latin typeface="+mn-lt"/>
        </a:defRPr>
      </a:lvl2pPr>
      <a:lvl3pPr marL="466454" indent="-26724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867" baseline="0">
          <a:solidFill>
            <a:schemeClr val="tx1"/>
          </a:solidFill>
          <a:latin typeface="+mn-lt"/>
        </a:defRPr>
      </a:lvl3pPr>
      <a:lvl4pPr marL="626799" indent="-158724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867" baseline="0">
          <a:solidFill>
            <a:schemeClr val="tx1"/>
          </a:solidFill>
          <a:latin typeface="+mn-lt"/>
        </a:defRPr>
      </a:lvl4pPr>
      <a:lvl5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67" baseline="0">
          <a:solidFill>
            <a:schemeClr val="tx1"/>
          </a:solidFill>
          <a:latin typeface="+mn-lt"/>
        </a:defRPr>
      </a:lvl5pPr>
      <a:lvl6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4985" indent="-132810" algn="l" defTabSz="91347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1pPr>
      <a:lvl2pPr marL="466454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2pPr>
      <a:lvl3pPr marL="932909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3pPr>
      <a:lvl4pPr marL="1399362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4pPr>
      <a:lvl5pPr marL="1865817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5pPr>
      <a:lvl6pPr marL="2332271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6pPr>
      <a:lvl7pPr marL="2798726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7pPr>
      <a:lvl8pPr marL="3265180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8pPr>
      <a:lvl9pPr marL="3731635" algn="l" defTabSz="932909" rtl="0" eaLnBrk="1" latinLnBrk="0" hangingPunct="1">
        <a:defRPr sz="18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79">
          <p15:clr>
            <a:srgbClr val="F26B43"/>
          </p15:clr>
        </p15:guide>
        <p15:guide id="2" pos="16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8056" y="1231692"/>
            <a:ext cx="10769600" cy="53027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 </a:t>
            </a: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5112" y="144073"/>
            <a:ext cx="10871200" cy="56673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4F81BD"/>
                </a:solidFill>
              </a:rPr>
              <a:t>Testing Pathways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D6AEF8-5C43-4D2C-BB68-CA8215367BA7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B2B96E-7EA5-4D06-89A9-09DB16AFE354}"/>
              </a:ext>
            </a:extLst>
          </p:cNvPr>
          <p:cNvSpPr/>
          <p:nvPr/>
        </p:nvSpPr>
        <p:spPr>
          <a:xfrm>
            <a:off x="9853474" y="4074851"/>
            <a:ext cx="1953828" cy="24413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200" dirty="0"/>
              <a:t>Implement in non-surgical procedures now (excluding AGPs)</a:t>
            </a:r>
          </a:p>
          <a:p>
            <a:pPr marL="342900" indent="-342900">
              <a:buAutoNum type="arabicPeriod"/>
            </a:pPr>
            <a:r>
              <a:rPr lang="en-US" sz="1200" dirty="0"/>
              <a:t>Partner with Peri-op for integration in surgical procedures following additional discernment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DBD2EB-8852-4548-A200-F6310D4EEF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357" y="3780913"/>
            <a:ext cx="8124998" cy="307708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A0D105-E49E-4EEC-83D5-AFE2D79B6C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5937" y="710809"/>
            <a:ext cx="7501631" cy="304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5368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0xyzzkgjngJAk2PuGfH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1wG7bsy590EENlFZbfNP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Shap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Shap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VmIOk0nBN25jBclxhcQ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Shap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Tex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Shap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Tex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rro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Shap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TopTex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Shap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BoatBottomTex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oundedRectangl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rovidence_CF_WC31916_V1">
  <a:themeElements>
    <a:clrScheme name="Current">
      <a:dk1>
        <a:srgbClr val="000000"/>
      </a:dk1>
      <a:lt1>
        <a:srgbClr val="FFFFFF"/>
      </a:lt1>
      <a:dk2>
        <a:srgbClr val="00539B"/>
      </a:dk2>
      <a:lt2>
        <a:srgbClr val="E1E1E1"/>
      </a:lt2>
      <a:accent1>
        <a:srgbClr val="9FD1FF"/>
      </a:accent1>
      <a:accent2>
        <a:srgbClr val="2597FF"/>
      </a:accent2>
      <a:accent3>
        <a:srgbClr val="00539B"/>
      </a:accent3>
      <a:accent4>
        <a:srgbClr val="439539"/>
      </a:accent4>
      <a:accent5>
        <a:srgbClr val="C9E9C5"/>
      </a:accent5>
      <a:accent6>
        <a:srgbClr val="808080"/>
      </a:accent6>
      <a:hlink>
        <a:srgbClr val="439539"/>
      </a:hlink>
      <a:folHlink>
        <a:srgbClr val="43953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539B"/>
        </a:dk2>
        <a:lt2>
          <a:srgbClr val="E1E1E1"/>
        </a:lt2>
        <a:accent1>
          <a:srgbClr val="9FD1FF"/>
        </a:accent1>
        <a:accent2>
          <a:srgbClr val="2597FF"/>
        </a:accent2>
        <a:accent3>
          <a:srgbClr val="00539B"/>
        </a:accent3>
        <a:accent4>
          <a:srgbClr val="439539"/>
        </a:accent4>
        <a:accent5>
          <a:srgbClr val="C9E9C5"/>
        </a:accent5>
        <a:accent6>
          <a:srgbClr val="808080"/>
        </a:accent6>
        <a:hlink>
          <a:srgbClr val="00539B"/>
        </a:hlink>
        <a:folHlink>
          <a:srgbClr val="4395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SJH_Template_16x9.potx" id="{E4DC53C9-8575-47B5-A9B5-9C061912A975}" vid="{89414427-6B34-4556-8389-DFE07AA75FED}"/>
    </a:ext>
  </a:extLst>
</a:theme>
</file>

<file path=ppt/theme/theme4.xml><?xml version="1.0" encoding="utf-8"?>
<a:theme xmlns:a="http://schemas.openxmlformats.org/drawingml/2006/main" name="Providence_CF_WC31916_V1">
  <a:themeElements>
    <a:clrScheme name="Current">
      <a:dk1>
        <a:srgbClr val="000000"/>
      </a:dk1>
      <a:lt1>
        <a:srgbClr val="FFFFFF"/>
      </a:lt1>
      <a:dk2>
        <a:srgbClr val="00539B"/>
      </a:dk2>
      <a:lt2>
        <a:srgbClr val="E1E1E1"/>
      </a:lt2>
      <a:accent1>
        <a:srgbClr val="9FD1FF"/>
      </a:accent1>
      <a:accent2>
        <a:srgbClr val="2597FF"/>
      </a:accent2>
      <a:accent3>
        <a:srgbClr val="00539B"/>
      </a:accent3>
      <a:accent4>
        <a:srgbClr val="439539"/>
      </a:accent4>
      <a:accent5>
        <a:srgbClr val="C9E9C5"/>
      </a:accent5>
      <a:accent6>
        <a:srgbClr val="808080"/>
      </a:accent6>
      <a:hlink>
        <a:srgbClr val="439539"/>
      </a:hlink>
      <a:folHlink>
        <a:srgbClr val="43953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539B"/>
        </a:dk2>
        <a:lt2>
          <a:srgbClr val="E1E1E1"/>
        </a:lt2>
        <a:accent1>
          <a:srgbClr val="9FD1FF"/>
        </a:accent1>
        <a:accent2>
          <a:srgbClr val="2597FF"/>
        </a:accent2>
        <a:accent3>
          <a:srgbClr val="00539B"/>
        </a:accent3>
        <a:accent4>
          <a:srgbClr val="439539"/>
        </a:accent4>
        <a:accent5>
          <a:srgbClr val="C9E9C5"/>
        </a:accent5>
        <a:accent6>
          <a:srgbClr val="808080"/>
        </a:accent6>
        <a:hlink>
          <a:srgbClr val="00539B"/>
        </a:hlink>
        <a:folHlink>
          <a:srgbClr val="4395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SJH_Template_16x9.potx" id="{E4DC53C9-8575-47B5-A9B5-9C061912A975}" vid="{89414427-6B34-4556-8389-DFE07AA75FED}"/>
    </a:ext>
  </a:extLst>
</a:theme>
</file>

<file path=ppt/theme/theme5.xml><?xml version="1.0" encoding="utf-8"?>
<a:theme xmlns:a="http://schemas.openxmlformats.org/drawingml/2006/main" name="PSJH_Template_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Office Theme">
  <a:themeElements>
    <a:clrScheme name="PC - Color Blue">
      <a:dk1>
        <a:srgbClr val="656D78"/>
      </a:dk1>
      <a:lt1>
        <a:srgbClr val="FFFFFF"/>
      </a:lt1>
      <a:dk2>
        <a:srgbClr val="44546A"/>
      </a:dk2>
      <a:lt2>
        <a:srgbClr val="E7E6E6"/>
      </a:lt2>
      <a:accent1>
        <a:srgbClr val="42A5F5"/>
      </a:accent1>
      <a:accent2>
        <a:srgbClr val="2196F3"/>
      </a:accent2>
      <a:accent3>
        <a:srgbClr val="1E88E5"/>
      </a:accent3>
      <a:accent4>
        <a:srgbClr val="1976D2"/>
      </a:accent4>
      <a:accent5>
        <a:srgbClr val="1565C0"/>
      </a:accent5>
      <a:accent6>
        <a:srgbClr val="0D47A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Providence_CF_WC31916_V1">
  <a:themeElements>
    <a:clrScheme name="Current">
      <a:dk1>
        <a:srgbClr val="000000"/>
      </a:dk1>
      <a:lt1>
        <a:srgbClr val="FFFFFF"/>
      </a:lt1>
      <a:dk2>
        <a:srgbClr val="00539B"/>
      </a:dk2>
      <a:lt2>
        <a:srgbClr val="E1E1E1"/>
      </a:lt2>
      <a:accent1>
        <a:srgbClr val="9FD1FF"/>
      </a:accent1>
      <a:accent2>
        <a:srgbClr val="2597FF"/>
      </a:accent2>
      <a:accent3>
        <a:srgbClr val="00539B"/>
      </a:accent3>
      <a:accent4>
        <a:srgbClr val="439539"/>
      </a:accent4>
      <a:accent5>
        <a:srgbClr val="C9E9C5"/>
      </a:accent5>
      <a:accent6>
        <a:srgbClr val="808080"/>
      </a:accent6>
      <a:hlink>
        <a:srgbClr val="439539"/>
      </a:hlink>
      <a:folHlink>
        <a:srgbClr val="43953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539B"/>
        </a:dk2>
        <a:lt2>
          <a:srgbClr val="E1E1E1"/>
        </a:lt2>
        <a:accent1>
          <a:srgbClr val="9FD1FF"/>
        </a:accent1>
        <a:accent2>
          <a:srgbClr val="2597FF"/>
        </a:accent2>
        <a:accent3>
          <a:srgbClr val="00539B"/>
        </a:accent3>
        <a:accent4>
          <a:srgbClr val="439539"/>
        </a:accent4>
        <a:accent5>
          <a:srgbClr val="C9E9C5"/>
        </a:accent5>
        <a:accent6>
          <a:srgbClr val="808080"/>
        </a:accent6>
        <a:hlink>
          <a:srgbClr val="00539B"/>
        </a:hlink>
        <a:folHlink>
          <a:srgbClr val="4395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SJH_Template_16x9.potx" id="{E4DC53C9-8575-47B5-A9B5-9C061912A975}" vid="{89414427-6B34-4556-8389-DFE07AA75FED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2F1B7A6FCE3A4D91B8D8357630BFB2" ma:contentTypeVersion="7" ma:contentTypeDescription="Create a new document." ma:contentTypeScope="" ma:versionID="3811edcc18d0ddb5cb036444158d47ba">
  <xsd:schema xmlns:xsd="http://www.w3.org/2001/XMLSchema" xmlns:xs="http://www.w3.org/2001/XMLSchema" xmlns:p="http://schemas.microsoft.com/office/2006/metadata/properties" xmlns:ns3="3a1e5ae9-d1af-4694-894d-da80e44d6442" xmlns:ns4="7593c1b0-bcfc-4b64-ac38-e579a1b20be9" targetNamespace="http://schemas.microsoft.com/office/2006/metadata/properties" ma:root="true" ma:fieldsID="4ce018c4d537d50592c89887815cc91b" ns3:_="" ns4:_="">
    <xsd:import namespace="3a1e5ae9-d1af-4694-894d-da80e44d6442"/>
    <xsd:import namespace="7593c1b0-bcfc-4b64-ac38-e579a1b20b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1e5ae9-d1af-4694-894d-da80e44d64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3c1b0-bcfc-4b64-ac38-e579a1b20be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EE109F-3365-40EE-BAC5-EB1E4A20DC66}">
  <ds:schemaRefs>
    <ds:schemaRef ds:uri="3a1e5ae9-d1af-4694-894d-da80e44d6442"/>
    <ds:schemaRef ds:uri="7593c1b0-bcfc-4b64-ac38-e579a1b20be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E4BE62A-7603-43BE-B8D9-94466EF15F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E02EF5-C772-462E-A059-0EA8BACFEFFC}">
  <ds:schemaRefs>
    <ds:schemaRef ds:uri="3a1e5ae9-d1af-4694-894d-da80e44d6442"/>
    <ds:schemaRef ds:uri="7593c1b0-bcfc-4b64-ac38-e579a1b20be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24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Gotham</vt:lpstr>
      <vt:lpstr>Minion Pro Med</vt:lpstr>
      <vt:lpstr>Open Sans</vt:lpstr>
      <vt:lpstr>Wingdings</vt:lpstr>
      <vt:lpstr>Office Theme</vt:lpstr>
      <vt:lpstr>1_Office Theme</vt:lpstr>
      <vt:lpstr>Providence_CF_WC31916_V1</vt:lpstr>
      <vt:lpstr>Providence_CF_WC31916_V1</vt:lpstr>
      <vt:lpstr>PSJH_Template_16x9</vt:lpstr>
      <vt:lpstr>4_Office Theme</vt:lpstr>
      <vt:lpstr>3_Providence_CF_WC31916_V1</vt:lpstr>
      <vt:lpstr>think-cell Slide</vt:lpstr>
      <vt:lpstr>Testing Pathways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Care Overview</dc:title>
  <dc:creator>Andrews, Sandra M</dc:creator>
  <cp:lastModifiedBy>Kenady, Cynthia</cp:lastModifiedBy>
  <cp:revision>21</cp:revision>
  <dcterms:created xsi:type="dcterms:W3CDTF">2020-02-11T05:52:41Z</dcterms:created>
  <dcterms:modified xsi:type="dcterms:W3CDTF">2021-06-09T18:23:53Z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0x010100F02F1B7A6FCE3A4D91B8D8357630BFB2</vt:lpwstr>
  </property>
  <property fmtid="{D5CDD505-2E9C-101B-9397-08002B2CF9AE}" pid="3" name="MSIP_Label_11a905b5-8388-4a05-b89a-55e43f7b4d00_Enabled">
    <vt:lpwstr>true</vt:lpwstr>
  </property>
  <property fmtid="{D5CDD505-2E9C-101B-9397-08002B2CF9AE}" pid="4" name="MSIP_Label_11a905b5-8388-4a05-b89a-55e43f7b4d00_SetDate">
    <vt:lpwstr>2020-05-11T14:22:36Z</vt:lpwstr>
  </property>
  <property fmtid="{D5CDD505-2E9C-101B-9397-08002B2CF9AE}" pid="5" name="MSIP_Label_11a905b5-8388-4a05-b89a-55e43f7b4d00_Method">
    <vt:lpwstr>Standard</vt:lpwstr>
  </property>
  <property fmtid="{D5CDD505-2E9C-101B-9397-08002B2CF9AE}" pid="6" name="MSIP_Label_11a905b5-8388-4a05-b89a-55e43f7b4d00_Name">
    <vt:lpwstr>General</vt:lpwstr>
  </property>
  <property fmtid="{D5CDD505-2E9C-101B-9397-08002B2CF9AE}" pid="7" name="MSIP_Label_11a905b5-8388-4a05-b89a-55e43f7b4d00_SiteId">
    <vt:lpwstr>2e319086-9a26-46a3-865f-615bed576786</vt:lpwstr>
  </property>
  <property fmtid="{D5CDD505-2E9C-101B-9397-08002B2CF9AE}" pid="8" name="MSIP_Label_11a905b5-8388-4a05-b89a-55e43f7b4d00_ActionId">
    <vt:lpwstr>caa1b2da-deaf-40b5-a893-0b89711103c6</vt:lpwstr>
  </property>
  <property fmtid="{D5CDD505-2E9C-101B-9397-08002B2CF9AE}" pid="9" name="MSIP_Label_11a905b5-8388-4a05-b89a-55e43f7b4d00_ContentBits">
    <vt:lpwstr>0</vt:lpwstr>
  </property>
</Properties>
</file>